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0_FED2D6F1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83" r:id="rId6"/>
    <p:sldId id="281" r:id="rId7"/>
    <p:sldId id="264" r:id="rId8"/>
    <p:sldId id="294" r:id="rId9"/>
    <p:sldId id="273" r:id="rId10"/>
    <p:sldId id="272" r:id="rId11"/>
    <p:sldId id="295" r:id="rId12"/>
    <p:sldId id="298" r:id="rId13"/>
    <p:sldId id="299" r:id="rId14"/>
    <p:sldId id="300" r:id="rId15"/>
    <p:sldId id="301" r:id="rId16"/>
    <p:sldId id="269" r:id="rId17"/>
    <p:sldId id="297" r:id="rId18"/>
    <p:sldId id="267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E07DAF-79BF-4847-B29D-A0B667170C91}">
          <p14:sldIdLst>
            <p14:sldId id="256"/>
            <p14:sldId id="283"/>
          </p14:sldIdLst>
        </p14:section>
        <p14:section name="EDA" id="{6ED8CB93-13E1-4ACA-AB46-F51C965B6646}">
          <p14:sldIdLst>
            <p14:sldId id="281"/>
            <p14:sldId id="264"/>
            <p14:sldId id="294"/>
            <p14:sldId id="273"/>
            <p14:sldId id="272"/>
            <p14:sldId id="295"/>
            <p14:sldId id="298"/>
            <p14:sldId id="299"/>
            <p14:sldId id="300"/>
            <p14:sldId id="301"/>
            <p14:sldId id="269"/>
            <p14:sldId id="297"/>
            <p14:sldId id="267"/>
            <p14:sldId id="265"/>
          </p14:sldIdLst>
        </p14:section>
        <p14:section name="Appendix" id="{144B2CBB-B129-4C9E-838D-458037DFDC3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CF9F76-0DBA-6591-1378-3160894AA25E}" name="Malla, Supriya" initials="MS" userId="S::malla2@purdue.edu::d1173b1d-296d-468f-abe3-36f9a73fe092" providerId="AD"/>
  <p188:author id="{9F65F095-9584-7777-0AF0-AC908CD6BB63}" name="Amal Tom" initials="AT" userId="S::tom3@purdue.edu::e27c6777-e05a-4787-8ad9-75876a50e286" providerId="AD"/>
  <p188:author id="{5DC7519A-74E6-25A5-823E-2E3E928A6C85}" name="Goswami, Tvisha" initials="GT" userId="S::tgoswami@purdue.edu::72e185ed-1d11-4b37-b9fc-770f57cedbbc" providerId="AD"/>
  <p188:author id="{23AB60C5-BCC2-3D1C-4942-CE0B9AB7F85D}" name="Gulalkari, Vedanti Parag" initials="GVP" userId="S::vgulalka@purdue.edu::67f9710a-c151-49d4-9d6e-1c01612a5637" providerId="AD"/>
  <p188:author id="{F5AB9CE5-A35A-15C7-48AF-D2CDF83183FD}" name="Sheth, Parth Dilip" initials="SPD" userId="S::shethp@purdue.edu::ac3a0e78-07a9-4831-8bb1-01963de9a5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AB1"/>
    <a:srgbClr val="BFBFBF"/>
    <a:srgbClr val="FFB9A8"/>
    <a:srgbClr val="FF8C8D"/>
    <a:srgbClr val="DB5151"/>
    <a:srgbClr val="F2F2F2"/>
    <a:srgbClr val="85D5C4"/>
    <a:srgbClr val="A6A6A6"/>
    <a:srgbClr val="404040"/>
    <a:srgbClr val="CE2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180FF-FB52-F040-A560-F08FE39077CB}" v="4089" dt="2023-02-23T15:05:46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la, Supriya" userId="d1173b1d-296d-468f-abe3-36f9a73fe092" providerId="ADAL" clId="{27FA0C10-71FD-4FBA-AB84-92C1B9A1047F}"/>
    <pc:docChg chg="undo custSel addSld delSld modSld sldOrd addSection modSection">
      <pc:chgData name="Malla, Supriya" userId="d1173b1d-296d-468f-abe3-36f9a73fe092" providerId="ADAL" clId="{27FA0C10-71FD-4FBA-AB84-92C1B9A1047F}" dt="2023-02-23T15:17:57.216" v="971" actId="403"/>
      <pc:docMkLst>
        <pc:docMk/>
      </pc:docMkLst>
      <pc:sldChg chg="modSp mod">
        <pc:chgData name="Malla, Supriya" userId="d1173b1d-296d-468f-abe3-36f9a73fe092" providerId="ADAL" clId="{27FA0C10-71FD-4FBA-AB84-92C1B9A1047F}" dt="2023-02-22T23:39:12.399" v="74" actId="113"/>
        <pc:sldMkLst>
          <pc:docMk/>
          <pc:sldMk cId="3105940131" sldId="256"/>
        </pc:sldMkLst>
        <pc:spChg chg="mod">
          <ac:chgData name="Malla, Supriya" userId="d1173b1d-296d-468f-abe3-36f9a73fe092" providerId="ADAL" clId="{27FA0C10-71FD-4FBA-AB84-92C1B9A1047F}" dt="2023-02-22T23:39:12.399" v="74" actId="113"/>
          <ac:spMkLst>
            <pc:docMk/>
            <pc:sldMk cId="3105940131" sldId="256"/>
            <ac:spMk id="19" creationId="{3BCC445D-99BF-4BD6-A87A-9AB46C82F7C1}"/>
          </ac:spMkLst>
        </pc:spChg>
      </pc:sldChg>
      <pc:sldChg chg="delSp modSp del mod ord">
        <pc:chgData name="Malla, Supriya" userId="d1173b1d-296d-468f-abe3-36f9a73fe092" providerId="ADAL" clId="{27FA0C10-71FD-4FBA-AB84-92C1B9A1047F}" dt="2023-02-23T00:58:32.069" v="290" actId="47"/>
        <pc:sldMkLst>
          <pc:docMk/>
          <pc:sldMk cId="2044100319" sldId="261"/>
        </pc:sldMkLst>
        <pc:spChg chg="del">
          <ac:chgData name="Malla, Supriya" userId="d1173b1d-296d-468f-abe3-36f9a73fe092" providerId="ADAL" clId="{27FA0C10-71FD-4FBA-AB84-92C1B9A1047F}" dt="2023-02-22T23:45:49.303" v="227" actId="478"/>
          <ac:spMkLst>
            <pc:docMk/>
            <pc:sldMk cId="2044100319" sldId="261"/>
            <ac:spMk id="3" creationId="{AE0354C5-9943-5212-FCC3-16F1BDC569E0}"/>
          </ac:spMkLst>
        </pc:spChg>
        <pc:spChg chg="del mod">
          <ac:chgData name="Malla, Supriya" userId="d1173b1d-296d-468f-abe3-36f9a73fe092" providerId="ADAL" clId="{27FA0C10-71FD-4FBA-AB84-92C1B9A1047F}" dt="2023-02-22T23:45:58.193" v="232" actId="478"/>
          <ac:spMkLst>
            <pc:docMk/>
            <pc:sldMk cId="2044100319" sldId="261"/>
            <ac:spMk id="19" creationId="{C1454E1C-BFBC-4A22-856A-E784DC9F0092}"/>
          </ac:spMkLst>
        </pc:spChg>
        <pc:spChg chg="mod">
          <ac:chgData name="Malla, Supriya" userId="d1173b1d-296d-468f-abe3-36f9a73fe092" providerId="ADAL" clId="{27FA0C10-71FD-4FBA-AB84-92C1B9A1047F}" dt="2023-02-22T23:47:54.891" v="238" actId="1076"/>
          <ac:spMkLst>
            <pc:docMk/>
            <pc:sldMk cId="2044100319" sldId="261"/>
            <ac:spMk id="22" creationId="{C5C5411E-69A4-4222-B2CF-3312C24728B1}"/>
          </ac:spMkLst>
        </pc:spChg>
        <pc:spChg chg="mod">
          <ac:chgData name="Malla, Supriya" userId="d1173b1d-296d-468f-abe3-36f9a73fe092" providerId="ADAL" clId="{27FA0C10-71FD-4FBA-AB84-92C1B9A1047F}" dt="2023-02-22T23:45:40.915" v="226" actId="1076"/>
          <ac:spMkLst>
            <pc:docMk/>
            <pc:sldMk cId="2044100319" sldId="261"/>
            <ac:spMk id="29" creationId="{47706530-92A5-4C68-9FE7-03A5E61B729D}"/>
          </ac:spMkLst>
        </pc:spChg>
        <pc:spChg chg="mod">
          <ac:chgData name="Malla, Supriya" userId="d1173b1d-296d-468f-abe3-36f9a73fe092" providerId="ADAL" clId="{27FA0C10-71FD-4FBA-AB84-92C1B9A1047F}" dt="2023-02-22T23:44:35.107" v="216" actId="20577"/>
          <ac:spMkLst>
            <pc:docMk/>
            <pc:sldMk cId="2044100319" sldId="261"/>
            <ac:spMk id="54" creationId="{E7D27B29-4AA1-461C-A69F-75D8EA5EFE64}"/>
          </ac:spMkLst>
        </pc:spChg>
        <pc:spChg chg="mod">
          <ac:chgData name="Malla, Supriya" userId="d1173b1d-296d-468f-abe3-36f9a73fe092" providerId="ADAL" clId="{27FA0C10-71FD-4FBA-AB84-92C1B9A1047F}" dt="2023-02-22T23:44:45.421" v="217" actId="1076"/>
          <ac:spMkLst>
            <pc:docMk/>
            <pc:sldMk cId="2044100319" sldId="261"/>
            <ac:spMk id="60" creationId="{8AFA9225-189E-46DC-BDA1-C08D56D0BD92}"/>
          </ac:spMkLst>
        </pc:spChg>
        <pc:spChg chg="mod">
          <ac:chgData name="Malla, Supriya" userId="d1173b1d-296d-468f-abe3-36f9a73fe092" providerId="ADAL" clId="{27FA0C10-71FD-4FBA-AB84-92C1B9A1047F}" dt="2023-02-22T23:45:40.465" v="225" actId="1076"/>
          <ac:spMkLst>
            <pc:docMk/>
            <pc:sldMk cId="2044100319" sldId="261"/>
            <ac:spMk id="70" creationId="{2F53A894-128F-470D-A36D-330A5994E8C5}"/>
          </ac:spMkLst>
        </pc:spChg>
        <pc:grpChg chg="mod">
          <ac:chgData name="Malla, Supriya" userId="d1173b1d-296d-468f-abe3-36f9a73fe092" providerId="ADAL" clId="{27FA0C10-71FD-4FBA-AB84-92C1B9A1047F}" dt="2023-02-22T23:47:19.378" v="236" actId="1076"/>
          <ac:grpSpMkLst>
            <pc:docMk/>
            <pc:sldMk cId="2044100319" sldId="261"/>
            <ac:grpSpMk id="18" creationId="{E5A95B40-5207-47C4-80D3-12F9AAE78F33}"/>
          </ac:grpSpMkLst>
        </pc:grpChg>
        <pc:picChg chg="mod">
          <ac:chgData name="Malla, Supriya" userId="d1173b1d-296d-468f-abe3-36f9a73fe092" providerId="ADAL" clId="{27FA0C10-71FD-4FBA-AB84-92C1B9A1047F}" dt="2023-02-22T23:45:39.944" v="224" actId="1076"/>
          <ac:picMkLst>
            <pc:docMk/>
            <pc:sldMk cId="2044100319" sldId="261"/>
            <ac:picMk id="8" creationId="{249C24E5-AEAF-44E7-B2F8-531B026CF7D4}"/>
          </ac:picMkLst>
        </pc:picChg>
        <pc:cxnChg chg="mod">
          <ac:chgData name="Malla, Supriya" userId="d1173b1d-296d-468f-abe3-36f9a73fe092" providerId="ADAL" clId="{27FA0C10-71FD-4FBA-AB84-92C1B9A1047F}" dt="2023-02-22T23:45:53.443" v="229" actId="1076"/>
          <ac:cxnSpMkLst>
            <pc:docMk/>
            <pc:sldMk cId="2044100319" sldId="261"/>
            <ac:cxnSpMk id="23" creationId="{AA43DFE1-83F6-43B2-93D7-B7EBB773F982}"/>
          </ac:cxnSpMkLst>
        </pc:cxnChg>
      </pc:sldChg>
      <pc:sldChg chg="modSp mod">
        <pc:chgData name="Malla, Supriya" userId="d1173b1d-296d-468f-abe3-36f9a73fe092" providerId="ADAL" clId="{27FA0C10-71FD-4FBA-AB84-92C1B9A1047F}" dt="2023-02-23T01:15:52.696" v="389" actId="207"/>
        <pc:sldMkLst>
          <pc:docMk/>
          <pc:sldMk cId="2442960004" sldId="264"/>
        </pc:sldMkLst>
        <pc:spChg chg="mod">
          <ac:chgData name="Malla, Supriya" userId="d1173b1d-296d-468f-abe3-36f9a73fe092" providerId="ADAL" clId="{27FA0C10-71FD-4FBA-AB84-92C1B9A1047F}" dt="2023-02-23T01:03:22.005" v="337" actId="1076"/>
          <ac:spMkLst>
            <pc:docMk/>
            <pc:sldMk cId="2442960004" sldId="264"/>
            <ac:spMk id="2" creationId="{CA98AD67-5AA4-441A-BB82-472C288413F8}"/>
          </ac:spMkLst>
        </pc:spChg>
        <pc:spChg chg="mod">
          <ac:chgData name="Malla, Supriya" userId="d1173b1d-296d-468f-abe3-36f9a73fe092" providerId="ADAL" clId="{27FA0C10-71FD-4FBA-AB84-92C1B9A1047F}" dt="2023-02-23T01:13:31.208" v="383" actId="20577"/>
          <ac:spMkLst>
            <pc:docMk/>
            <pc:sldMk cId="2442960004" sldId="264"/>
            <ac:spMk id="5" creationId="{CDADA208-E23E-4B7A-8B30-503644571020}"/>
          </ac:spMkLst>
        </pc:spChg>
        <pc:spChg chg="mod">
          <ac:chgData name="Malla, Supriya" userId="d1173b1d-296d-468f-abe3-36f9a73fe092" providerId="ADAL" clId="{27FA0C10-71FD-4FBA-AB84-92C1B9A1047F}" dt="2023-02-23T01:05:17.928" v="347" actId="207"/>
          <ac:spMkLst>
            <pc:docMk/>
            <pc:sldMk cId="2442960004" sldId="264"/>
            <ac:spMk id="6" creationId="{97C50A8E-3918-4827-975A-99A3EAB66BFA}"/>
          </ac:spMkLst>
        </pc:spChg>
        <pc:spChg chg="mod">
          <ac:chgData name="Malla, Supriya" userId="d1173b1d-296d-468f-abe3-36f9a73fe092" providerId="ADAL" clId="{27FA0C10-71FD-4FBA-AB84-92C1B9A1047F}" dt="2023-02-23T01:14:06.294" v="387" actId="122"/>
          <ac:spMkLst>
            <pc:docMk/>
            <pc:sldMk cId="2442960004" sldId="264"/>
            <ac:spMk id="44" creationId="{0168AE60-C71A-4B80-811C-CAC02ADD32C2}"/>
          </ac:spMkLst>
        </pc:spChg>
        <pc:spChg chg="mod">
          <ac:chgData name="Malla, Supriya" userId="d1173b1d-296d-468f-abe3-36f9a73fe092" providerId="ADAL" clId="{27FA0C10-71FD-4FBA-AB84-92C1B9A1047F}" dt="2023-02-23T01:04:29.451" v="341" actId="207"/>
          <ac:spMkLst>
            <pc:docMk/>
            <pc:sldMk cId="2442960004" sldId="264"/>
            <ac:spMk id="46" creationId="{0A0A31DB-DD27-4F64-AB8C-EC7887B70CFD}"/>
          </ac:spMkLst>
        </pc:spChg>
        <pc:spChg chg="mod">
          <ac:chgData name="Malla, Supriya" userId="d1173b1d-296d-468f-abe3-36f9a73fe092" providerId="ADAL" clId="{27FA0C10-71FD-4FBA-AB84-92C1B9A1047F}" dt="2023-02-23T01:04:29.451" v="341" actId="207"/>
          <ac:spMkLst>
            <pc:docMk/>
            <pc:sldMk cId="2442960004" sldId="264"/>
            <ac:spMk id="47" creationId="{AC6A4160-8BE0-4F42-8528-A692DB7BDCCE}"/>
          </ac:spMkLst>
        </pc:spChg>
        <pc:spChg chg="mod">
          <ac:chgData name="Malla, Supriya" userId="d1173b1d-296d-468f-abe3-36f9a73fe092" providerId="ADAL" clId="{27FA0C10-71FD-4FBA-AB84-92C1B9A1047F}" dt="2023-02-23T01:15:52.696" v="389" actId="207"/>
          <ac:spMkLst>
            <pc:docMk/>
            <pc:sldMk cId="2442960004" sldId="264"/>
            <ac:spMk id="49" creationId="{85A97DC2-C172-7287-C16E-D1C6D906FF43}"/>
          </ac:spMkLst>
        </pc:spChg>
        <pc:spChg chg="mod">
          <ac:chgData name="Malla, Supriya" userId="d1173b1d-296d-468f-abe3-36f9a73fe092" providerId="ADAL" clId="{27FA0C10-71FD-4FBA-AB84-92C1B9A1047F}" dt="2023-02-23T01:05:15.280" v="346" actId="207"/>
          <ac:spMkLst>
            <pc:docMk/>
            <pc:sldMk cId="2442960004" sldId="264"/>
            <ac:spMk id="51" creationId="{61D1AA01-68C2-5B47-7E90-CD4D190C933A}"/>
          </ac:spMkLst>
        </pc:spChg>
        <pc:spChg chg="mod">
          <ac:chgData name="Malla, Supriya" userId="d1173b1d-296d-468f-abe3-36f9a73fe092" providerId="ADAL" clId="{27FA0C10-71FD-4FBA-AB84-92C1B9A1047F}" dt="2023-02-23T01:07:38.652" v="352" actId="207"/>
          <ac:spMkLst>
            <pc:docMk/>
            <pc:sldMk cId="2442960004" sldId="264"/>
            <ac:spMk id="87" creationId="{BF061177-3A0B-4D94-95FF-46770B8B2E9B}"/>
          </ac:spMkLst>
        </pc:spChg>
        <pc:spChg chg="mod">
          <ac:chgData name="Malla, Supriya" userId="d1173b1d-296d-468f-abe3-36f9a73fe092" providerId="ADAL" clId="{27FA0C10-71FD-4FBA-AB84-92C1B9A1047F}" dt="2023-02-23T01:04:37.280" v="343" actId="207"/>
          <ac:spMkLst>
            <pc:docMk/>
            <pc:sldMk cId="2442960004" sldId="264"/>
            <ac:spMk id="89" creationId="{1710653A-F5C8-47DE-8D3E-A0B5438ED781}"/>
          </ac:spMkLst>
        </pc:spChg>
        <pc:spChg chg="mod">
          <ac:chgData name="Malla, Supriya" userId="d1173b1d-296d-468f-abe3-36f9a73fe092" providerId="ADAL" clId="{27FA0C10-71FD-4FBA-AB84-92C1B9A1047F}" dt="2023-02-23T01:04:57.298" v="344" actId="207"/>
          <ac:spMkLst>
            <pc:docMk/>
            <pc:sldMk cId="2442960004" sldId="264"/>
            <ac:spMk id="180" creationId="{BC4BBA33-2015-C2BF-C944-0167C9C9E204}"/>
          </ac:spMkLst>
        </pc:spChg>
        <pc:spChg chg="mod">
          <ac:chgData name="Malla, Supriya" userId="d1173b1d-296d-468f-abe3-36f9a73fe092" providerId="ADAL" clId="{27FA0C10-71FD-4FBA-AB84-92C1B9A1047F}" dt="2023-02-23T01:15:49.369" v="388" actId="207"/>
          <ac:spMkLst>
            <pc:docMk/>
            <pc:sldMk cId="2442960004" sldId="264"/>
            <ac:spMk id="1026" creationId="{0FAE22DD-1C31-9F29-7991-4C47DDC60096}"/>
          </ac:spMkLst>
        </pc:spChg>
        <pc:grpChg chg="mod">
          <ac:chgData name="Malla, Supriya" userId="d1173b1d-296d-468f-abe3-36f9a73fe092" providerId="ADAL" clId="{27FA0C10-71FD-4FBA-AB84-92C1B9A1047F}" dt="2023-02-23T01:04:00.293" v="338" actId="1076"/>
          <ac:grpSpMkLst>
            <pc:docMk/>
            <pc:sldMk cId="2442960004" sldId="264"/>
            <ac:grpSpMk id="43" creationId="{91550221-8258-42F2-8C5D-7698C3085D53}"/>
          </ac:grpSpMkLst>
        </pc:grpChg>
        <pc:grpChg chg="mod">
          <ac:chgData name="Malla, Supriya" userId="d1173b1d-296d-468f-abe3-36f9a73fe092" providerId="ADAL" clId="{27FA0C10-71FD-4FBA-AB84-92C1B9A1047F}" dt="2023-02-23T01:04:29.451" v="341" actId="207"/>
          <ac:grpSpMkLst>
            <pc:docMk/>
            <pc:sldMk cId="2442960004" sldId="264"/>
            <ac:grpSpMk id="45" creationId="{82DC834D-A801-489D-B18E-A3C9646F4D2E}"/>
          </ac:grpSpMkLst>
        </pc:grpChg>
      </pc:sldChg>
      <pc:sldChg chg="ord">
        <pc:chgData name="Malla, Supriya" userId="d1173b1d-296d-468f-abe3-36f9a73fe092" providerId="ADAL" clId="{27FA0C10-71FD-4FBA-AB84-92C1B9A1047F}" dt="2023-02-23T01:57:13.283" v="727"/>
        <pc:sldMkLst>
          <pc:docMk/>
          <pc:sldMk cId="686076518" sldId="265"/>
        </pc:sldMkLst>
      </pc:sldChg>
      <pc:sldChg chg="modSp mod">
        <pc:chgData name="Malla, Supriya" userId="d1173b1d-296d-468f-abe3-36f9a73fe092" providerId="ADAL" clId="{27FA0C10-71FD-4FBA-AB84-92C1B9A1047F}" dt="2023-02-19T19:24:19.262" v="45" actId="108"/>
        <pc:sldMkLst>
          <pc:docMk/>
          <pc:sldMk cId="2017839156" sldId="266"/>
        </pc:sldMkLst>
        <pc:spChg chg="mod">
          <ac:chgData name="Malla, Supriya" userId="d1173b1d-296d-468f-abe3-36f9a73fe092" providerId="ADAL" clId="{27FA0C10-71FD-4FBA-AB84-92C1B9A1047F}" dt="2023-02-19T19:23:57.280" v="39" actId="108"/>
          <ac:spMkLst>
            <pc:docMk/>
            <pc:sldMk cId="2017839156" sldId="266"/>
            <ac:spMk id="11" creationId="{7EF9EA4A-1509-01C4-A77B-9B4F6CADB3A3}"/>
          </ac:spMkLst>
        </pc:spChg>
        <pc:spChg chg="mod">
          <ac:chgData name="Malla, Supriya" userId="d1173b1d-296d-468f-abe3-36f9a73fe092" providerId="ADAL" clId="{27FA0C10-71FD-4FBA-AB84-92C1B9A1047F}" dt="2023-02-19T19:23:52.170" v="37" actId="207"/>
          <ac:spMkLst>
            <pc:docMk/>
            <pc:sldMk cId="2017839156" sldId="266"/>
            <ac:spMk id="15" creationId="{BC914C70-64A7-623A-EA67-CB975EA2AB41}"/>
          </ac:spMkLst>
        </pc:spChg>
        <pc:spChg chg="mod">
          <ac:chgData name="Malla, Supriya" userId="d1173b1d-296d-468f-abe3-36f9a73fe092" providerId="ADAL" clId="{27FA0C10-71FD-4FBA-AB84-92C1B9A1047F}" dt="2023-02-19T19:23:59.546" v="41" actId="108"/>
          <ac:spMkLst>
            <pc:docMk/>
            <pc:sldMk cId="2017839156" sldId="266"/>
            <ac:spMk id="19" creationId="{B3882E51-ADF0-DFC8-FC18-61A021472146}"/>
          </ac:spMkLst>
        </pc:spChg>
        <pc:spChg chg="mod">
          <ac:chgData name="Malla, Supriya" userId="d1173b1d-296d-468f-abe3-36f9a73fe092" providerId="ADAL" clId="{27FA0C10-71FD-4FBA-AB84-92C1B9A1047F}" dt="2023-02-19T19:23:55.937" v="38" actId="108"/>
          <ac:spMkLst>
            <pc:docMk/>
            <pc:sldMk cId="2017839156" sldId="266"/>
            <ac:spMk id="23" creationId="{AA8537D2-BFEF-DD30-7A77-D3D70BA5E182}"/>
          </ac:spMkLst>
        </pc:spChg>
        <pc:spChg chg="mod">
          <ac:chgData name="Malla, Supriya" userId="d1173b1d-296d-468f-abe3-36f9a73fe092" providerId="ADAL" clId="{27FA0C10-71FD-4FBA-AB84-92C1B9A1047F}" dt="2023-02-19T19:23:58.637" v="40" actId="108"/>
          <ac:spMkLst>
            <pc:docMk/>
            <pc:sldMk cId="2017839156" sldId="266"/>
            <ac:spMk id="27" creationId="{4C6B98AC-05A3-906C-4430-9234A646DBD4}"/>
          </ac:spMkLst>
        </pc:spChg>
        <pc:spChg chg="mod">
          <ac:chgData name="Malla, Supriya" userId="d1173b1d-296d-468f-abe3-36f9a73fe092" providerId="ADAL" clId="{27FA0C10-71FD-4FBA-AB84-92C1B9A1047F}" dt="2023-02-19T19:24:13.475" v="42" actId="207"/>
          <ac:spMkLst>
            <pc:docMk/>
            <pc:sldMk cId="2017839156" sldId="266"/>
            <ac:spMk id="29" creationId="{D95BC4C4-DA15-523A-1BF7-9B56A7EE662F}"/>
          </ac:spMkLst>
        </pc:spChg>
        <pc:spChg chg="mod">
          <ac:chgData name="Malla, Supriya" userId="d1173b1d-296d-468f-abe3-36f9a73fe092" providerId="ADAL" clId="{27FA0C10-71FD-4FBA-AB84-92C1B9A1047F}" dt="2023-02-19T19:24:17.307" v="43" actId="108"/>
          <ac:spMkLst>
            <pc:docMk/>
            <pc:sldMk cId="2017839156" sldId="266"/>
            <ac:spMk id="30" creationId="{FB4043D2-AAAE-1670-6603-EBB8C060B71B}"/>
          </ac:spMkLst>
        </pc:spChg>
        <pc:spChg chg="mod">
          <ac:chgData name="Malla, Supriya" userId="d1173b1d-296d-468f-abe3-36f9a73fe092" providerId="ADAL" clId="{27FA0C10-71FD-4FBA-AB84-92C1B9A1047F}" dt="2023-02-19T19:24:18.434" v="44" actId="108"/>
          <ac:spMkLst>
            <pc:docMk/>
            <pc:sldMk cId="2017839156" sldId="266"/>
            <ac:spMk id="31" creationId="{218113EA-F762-629F-CDE9-E7C079D11A41}"/>
          </ac:spMkLst>
        </pc:spChg>
        <pc:spChg chg="mod">
          <ac:chgData name="Malla, Supriya" userId="d1173b1d-296d-468f-abe3-36f9a73fe092" providerId="ADAL" clId="{27FA0C10-71FD-4FBA-AB84-92C1B9A1047F}" dt="2023-02-19T19:24:19.262" v="45" actId="108"/>
          <ac:spMkLst>
            <pc:docMk/>
            <pc:sldMk cId="2017839156" sldId="266"/>
            <ac:spMk id="32" creationId="{35524C70-63EE-106F-AFD8-015EF7EB230B}"/>
          </ac:spMkLst>
        </pc:spChg>
      </pc:sldChg>
      <pc:sldChg chg="ord">
        <pc:chgData name="Malla, Supriya" userId="d1173b1d-296d-468f-abe3-36f9a73fe092" providerId="ADAL" clId="{27FA0C10-71FD-4FBA-AB84-92C1B9A1047F}" dt="2023-02-23T01:57:16.985" v="729"/>
        <pc:sldMkLst>
          <pc:docMk/>
          <pc:sldMk cId="0" sldId="267"/>
        </pc:sldMkLst>
      </pc:sldChg>
      <pc:sldChg chg="modSp mod ord">
        <pc:chgData name="Malla, Supriya" userId="d1173b1d-296d-468f-abe3-36f9a73fe092" providerId="ADAL" clId="{27FA0C10-71FD-4FBA-AB84-92C1B9A1047F}" dt="2023-02-23T02:14:56.663" v="837"/>
        <pc:sldMkLst>
          <pc:docMk/>
          <pc:sldMk cId="3261454926" sldId="269"/>
        </pc:sldMkLst>
        <pc:spChg chg="mod">
          <ac:chgData name="Malla, Supriya" userId="d1173b1d-296d-468f-abe3-36f9a73fe092" providerId="ADAL" clId="{27FA0C10-71FD-4FBA-AB84-92C1B9A1047F}" dt="2023-02-23T02:14:11.477" v="835" actId="20577"/>
          <ac:spMkLst>
            <pc:docMk/>
            <pc:sldMk cId="3261454926" sldId="269"/>
            <ac:spMk id="2" creationId="{F7E74BBF-FEFE-059B-84A3-3246BC04D9D7}"/>
          </ac:spMkLst>
        </pc:spChg>
      </pc:sldChg>
      <pc:sldChg chg="addSp modSp new mod">
        <pc:chgData name="Malla, Supriya" userId="d1173b1d-296d-468f-abe3-36f9a73fe092" providerId="ADAL" clId="{27FA0C10-71FD-4FBA-AB84-92C1B9A1047F}" dt="2023-02-21T01:32:31.984" v="71" actId="20577"/>
        <pc:sldMkLst>
          <pc:docMk/>
          <pc:sldMk cId="682714059" sldId="270"/>
        </pc:sldMkLst>
        <pc:spChg chg="add mod">
          <ac:chgData name="Malla, Supriya" userId="d1173b1d-296d-468f-abe3-36f9a73fe092" providerId="ADAL" clId="{27FA0C10-71FD-4FBA-AB84-92C1B9A1047F}" dt="2023-02-21T01:32:31.984" v="71" actId="20577"/>
          <ac:spMkLst>
            <pc:docMk/>
            <pc:sldMk cId="682714059" sldId="270"/>
            <ac:spMk id="5" creationId="{BBF33369-28AE-9FCF-D7A3-DE43D635034D}"/>
          </ac:spMkLst>
        </pc:spChg>
      </pc:sldChg>
      <pc:sldChg chg="modSp mod">
        <pc:chgData name="Malla, Supriya" userId="d1173b1d-296d-468f-abe3-36f9a73fe092" providerId="ADAL" clId="{27FA0C10-71FD-4FBA-AB84-92C1B9A1047F}" dt="2023-02-23T02:10:45.077" v="784" actId="20577"/>
        <pc:sldMkLst>
          <pc:docMk/>
          <pc:sldMk cId="2953062885" sldId="271"/>
        </pc:sldMkLst>
        <pc:spChg chg="mod">
          <ac:chgData name="Malla, Supriya" userId="d1173b1d-296d-468f-abe3-36f9a73fe092" providerId="ADAL" clId="{27FA0C10-71FD-4FBA-AB84-92C1B9A1047F}" dt="2023-02-23T02:10:45.077" v="784" actId="20577"/>
          <ac:spMkLst>
            <pc:docMk/>
            <pc:sldMk cId="2953062885" sldId="271"/>
            <ac:spMk id="6" creationId="{7B302AFC-71D7-82FB-3049-2A4C35A7C8EC}"/>
          </ac:spMkLst>
        </pc:spChg>
        <pc:spChg chg="mod">
          <ac:chgData name="Malla, Supriya" userId="d1173b1d-296d-468f-abe3-36f9a73fe092" providerId="ADAL" clId="{27FA0C10-71FD-4FBA-AB84-92C1B9A1047F}" dt="2023-02-23T01:41:20.022" v="482" actId="20577"/>
          <ac:spMkLst>
            <pc:docMk/>
            <pc:sldMk cId="2953062885" sldId="271"/>
            <ac:spMk id="80" creationId="{321D2D7E-88A2-A0FD-819E-258413DF1D88}"/>
          </ac:spMkLst>
        </pc:spChg>
      </pc:sldChg>
      <pc:sldChg chg="modSp mod ord addCm">
        <pc:chgData name="Malla, Supriya" userId="d1173b1d-296d-468f-abe3-36f9a73fe092" providerId="ADAL" clId="{27FA0C10-71FD-4FBA-AB84-92C1B9A1047F}" dt="2023-02-23T01:40:53.162" v="472"/>
        <pc:sldMkLst>
          <pc:docMk/>
          <pc:sldMk cId="4275230449" sldId="272"/>
        </pc:sldMkLst>
        <pc:spChg chg="mod">
          <ac:chgData name="Malla, Supriya" userId="d1173b1d-296d-468f-abe3-36f9a73fe092" providerId="ADAL" clId="{27FA0C10-71FD-4FBA-AB84-92C1B9A1047F}" dt="2023-02-23T01:37:45.288" v="460" actId="108"/>
          <ac:spMkLst>
            <pc:docMk/>
            <pc:sldMk cId="4275230449" sldId="272"/>
            <ac:spMk id="11" creationId="{C92A2310-256F-714B-2969-ABDEFE1371CD}"/>
          </ac:spMkLst>
        </pc:spChg>
        <pc:spChg chg="mod">
          <ac:chgData name="Malla, Supriya" userId="d1173b1d-296d-468f-abe3-36f9a73fe092" providerId="ADAL" clId="{27FA0C10-71FD-4FBA-AB84-92C1B9A1047F}" dt="2023-02-23T01:37:40.549" v="459" actId="207"/>
          <ac:spMkLst>
            <pc:docMk/>
            <pc:sldMk cId="4275230449" sldId="272"/>
            <ac:spMk id="12" creationId="{2F9CEC6E-28E7-C2C5-AD48-DFEBB7A885BB}"/>
          </ac:spMkLst>
        </pc:spChg>
        <pc:picChg chg="mod">
          <ac:chgData name="Malla, Supriya" userId="d1173b1d-296d-468f-abe3-36f9a73fe092" providerId="ADAL" clId="{27FA0C10-71FD-4FBA-AB84-92C1B9A1047F}" dt="2023-02-23T01:37:51.273" v="461" actId="1076"/>
          <ac:picMkLst>
            <pc:docMk/>
            <pc:sldMk cId="4275230449" sldId="272"/>
            <ac:picMk id="13" creationId="{A02BCE78-1871-C1C7-1AB0-7C2EB0AE3276}"/>
          </ac:picMkLst>
        </pc:picChg>
      </pc:sldChg>
      <pc:sldChg chg="modSp mod">
        <pc:chgData name="Malla, Supriya" userId="d1173b1d-296d-468f-abe3-36f9a73fe092" providerId="ADAL" clId="{27FA0C10-71FD-4FBA-AB84-92C1B9A1047F}" dt="2023-02-23T01:58:45.304" v="731" actId="1076"/>
        <pc:sldMkLst>
          <pc:docMk/>
          <pc:sldMk cId="2581037197" sldId="273"/>
        </pc:sldMkLst>
        <pc:graphicFrameChg chg="mod">
          <ac:chgData name="Malla, Supriya" userId="d1173b1d-296d-468f-abe3-36f9a73fe092" providerId="ADAL" clId="{27FA0C10-71FD-4FBA-AB84-92C1B9A1047F}" dt="2023-02-23T01:58:45.304" v="731" actId="1076"/>
          <ac:graphicFrameMkLst>
            <pc:docMk/>
            <pc:sldMk cId="2581037197" sldId="273"/>
            <ac:graphicFrameMk id="2" creationId="{BB64D908-2536-F923-9454-0C321FE04FA1}"/>
          </ac:graphicFrameMkLst>
        </pc:graphicFrameChg>
      </pc:sldChg>
      <pc:sldChg chg="ord">
        <pc:chgData name="Malla, Supriya" userId="d1173b1d-296d-468f-abe3-36f9a73fe092" providerId="ADAL" clId="{27FA0C10-71FD-4FBA-AB84-92C1B9A1047F}" dt="2023-02-22T23:43:12.320" v="163"/>
        <pc:sldMkLst>
          <pc:docMk/>
          <pc:sldMk cId="3266253252" sldId="275"/>
        </pc:sldMkLst>
      </pc:sldChg>
      <pc:sldChg chg="del">
        <pc:chgData name="Malla, Supriya" userId="d1173b1d-296d-468f-abe3-36f9a73fe092" providerId="ADAL" clId="{27FA0C10-71FD-4FBA-AB84-92C1B9A1047F}" dt="2023-02-23T02:05:20.855" v="735" actId="47"/>
        <pc:sldMkLst>
          <pc:docMk/>
          <pc:sldMk cId="1133886019" sldId="277"/>
        </pc:sldMkLst>
      </pc:sldChg>
      <pc:sldChg chg="addSp delSp modSp new mod addCm delCm modCm">
        <pc:chgData name="Malla, Supriya" userId="d1173b1d-296d-468f-abe3-36f9a73fe092" providerId="ADAL" clId="{27FA0C10-71FD-4FBA-AB84-92C1B9A1047F}" dt="2023-02-23T15:17:57.216" v="971" actId="403"/>
        <pc:sldMkLst>
          <pc:docMk/>
          <pc:sldMk cId="995922733" sldId="281"/>
        </pc:sldMkLst>
        <pc:spChg chg="del">
          <ac:chgData name="Malla, Supriya" userId="d1173b1d-296d-468f-abe3-36f9a73fe092" providerId="ADAL" clId="{27FA0C10-71FD-4FBA-AB84-92C1B9A1047F}" dt="2023-02-22T23:40:38.873" v="80" actId="478"/>
          <ac:spMkLst>
            <pc:docMk/>
            <pc:sldMk cId="995922733" sldId="281"/>
            <ac:spMk id="2" creationId="{8C5B7D5D-1CE2-F4B1-5768-C010B6336562}"/>
          </ac:spMkLst>
        </pc:spChg>
        <pc:spChg chg="del mod">
          <ac:chgData name="Malla, Supriya" userId="d1173b1d-296d-468f-abe3-36f9a73fe092" providerId="ADAL" clId="{27FA0C10-71FD-4FBA-AB84-92C1B9A1047F}" dt="2023-02-22T23:40:49.094" v="82" actId="478"/>
          <ac:spMkLst>
            <pc:docMk/>
            <pc:sldMk cId="995922733" sldId="281"/>
            <ac:spMk id="4" creationId="{1EC7CB67-1311-CB32-2974-DCE069170310}"/>
          </ac:spMkLst>
        </pc:spChg>
        <pc:spChg chg="add mod">
          <ac:chgData name="Malla, Supriya" userId="d1173b1d-296d-468f-abe3-36f9a73fe092" providerId="ADAL" clId="{27FA0C10-71FD-4FBA-AB84-92C1B9A1047F}" dt="2023-02-22T23:40:21.610" v="76"/>
          <ac:spMkLst>
            <pc:docMk/>
            <pc:sldMk cId="995922733" sldId="281"/>
            <ac:spMk id="5" creationId="{F7FCA215-244E-8A62-F74C-2CB706E4D583}"/>
          </ac:spMkLst>
        </pc:spChg>
        <pc:spChg chg="add mod or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6" creationId="{6C17A102-4ABC-94DA-73F9-EDF1F1A73DC3}"/>
          </ac:spMkLst>
        </pc:spChg>
        <pc:spChg chg="add mod or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7" creationId="{3E7C11F0-A5FC-F474-C32B-5F6F487A9652}"/>
          </ac:spMkLst>
        </pc:spChg>
        <pc:spChg chg="add del mod">
          <ac:chgData name="Malla, Supriya" userId="d1173b1d-296d-468f-abe3-36f9a73fe092" providerId="ADAL" clId="{27FA0C10-71FD-4FBA-AB84-92C1B9A1047F}" dt="2023-02-22T23:40:35.256" v="79" actId="478"/>
          <ac:spMkLst>
            <pc:docMk/>
            <pc:sldMk cId="995922733" sldId="281"/>
            <ac:spMk id="8" creationId="{A21AA7F4-8DD8-6DD2-9033-E2D3525D8D5B}"/>
          </ac:spMkLst>
        </pc:spChg>
        <pc:spChg chg="add mod">
          <ac:chgData name="Malla, Supriya" userId="d1173b1d-296d-468f-abe3-36f9a73fe092" providerId="ADAL" clId="{27FA0C10-71FD-4FBA-AB84-92C1B9A1047F}" dt="2023-02-22T23:40:21.610" v="76"/>
          <ac:spMkLst>
            <pc:docMk/>
            <pc:sldMk cId="995922733" sldId="281"/>
            <ac:spMk id="9" creationId="{3E0C867E-7374-AB60-2287-F68511B1B94C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10" creationId="{9C491B25-8659-4700-6050-9BC3F8BE4BE2}"/>
          </ac:spMkLst>
        </pc:spChg>
        <pc:spChg chg="add mod">
          <ac:chgData name="Malla, Supriya" userId="d1173b1d-296d-468f-abe3-36f9a73fe092" providerId="ADAL" clId="{27FA0C10-71FD-4FBA-AB84-92C1B9A1047F}" dt="2023-02-23T03:38:10.137" v="959" actId="1076"/>
          <ac:spMkLst>
            <pc:docMk/>
            <pc:sldMk cId="995922733" sldId="281"/>
            <ac:spMk id="11" creationId="{2C076FEB-C65B-0D00-BA28-BC8B9DF6D965}"/>
          </ac:spMkLst>
        </pc:spChg>
        <pc:spChg chg="add del mod">
          <ac:chgData name="Malla, Supriya" userId="d1173b1d-296d-468f-abe3-36f9a73fe092" providerId="ADAL" clId="{27FA0C10-71FD-4FBA-AB84-92C1B9A1047F}" dt="2023-02-22T23:41:39.234" v="128" actId="478"/>
          <ac:spMkLst>
            <pc:docMk/>
            <pc:sldMk cId="995922733" sldId="281"/>
            <ac:spMk id="12" creationId="{3BBFB040-38C1-613D-F1F1-64BEB7988BFA}"/>
          </ac:spMkLst>
        </pc:spChg>
        <pc:spChg chg="add mod">
          <ac:chgData name="Malla, Supriya" userId="d1173b1d-296d-468f-abe3-36f9a73fe092" providerId="ADAL" clId="{27FA0C10-71FD-4FBA-AB84-92C1B9A1047F}" dt="2023-02-23T03:37:59.137" v="958" actId="1076"/>
          <ac:spMkLst>
            <pc:docMk/>
            <pc:sldMk cId="995922733" sldId="281"/>
            <ac:spMk id="13" creationId="{D06BD92D-065F-6625-F71A-8711E7B88D9C}"/>
          </ac:spMkLst>
        </pc:spChg>
        <pc:spChg chg="add mod">
          <ac:chgData name="Malla, Supriya" userId="d1173b1d-296d-468f-abe3-36f9a73fe092" providerId="ADAL" clId="{27FA0C10-71FD-4FBA-AB84-92C1B9A1047F}" dt="2023-02-23T15:17:50.750" v="966" actId="404"/>
          <ac:spMkLst>
            <pc:docMk/>
            <pc:sldMk cId="995922733" sldId="281"/>
            <ac:spMk id="14" creationId="{E2C8D359-576C-F408-CF8C-EEB81B81CF67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15" creationId="{0BE85944-0D8C-19FC-8E62-91B0A2E53052}"/>
          </ac:spMkLst>
        </pc:spChg>
        <pc:spChg chg="add del mod">
          <ac:chgData name="Malla, Supriya" userId="d1173b1d-296d-468f-abe3-36f9a73fe092" providerId="ADAL" clId="{27FA0C10-71FD-4FBA-AB84-92C1B9A1047F}" dt="2023-02-22T23:42:25.805" v="143" actId="478"/>
          <ac:spMkLst>
            <pc:docMk/>
            <pc:sldMk cId="995922733" sldId="281"/>
            <ac:spMk id="16" creationId="{BB3A9D86-5E43-4F20-8DA7-FE22D7D55027}"/>
          </ac:spMkLst>
        </pc:spChg>
        <pc:spChg chg="add mod">
          <ac:chgData name="Malla, Supriya" userId="d1173b1d-296d-468f-abe3-36f9a73fe092" providerId="ADAL" clId="{27FA0C10-71FD-4FBA-AB84-92C1B9A1047F}" dt="2023-02-22T23:40:21.610" v="76"/>
          <ac:spMkLst>
            <pc:docMk/>
            <pc:sldMk cId="995922733" sldId="281"/>
            <ac:spMk id="17" creationId="{78B0E095-CFFF-3BF0-B754-4DFB0A1E119F}"/>
          </ac:spMkLst>
        </pc:spChg>
        <pc:spChg chg="add mod">
          <ac:chgData name="Malla, Supriya" userId="d1173b1d-296d-468f-abe3-36f9a73fe092" providerId="ADAL" clId="{27FA0C10-71FD-4FBA-AB84-92C1B9A1047F}" dt="2023-02-23T15:17:57.216" v="971" actId="403"/>
          <ac:spMkLst>
            <pc:docMk/>
            <pc:sldMk cId="995922733" sldId="281"/>
            <ac:spMk id="18" creationId="{AFA0A6B5-D563-BA88-A9DC-7F36746D31CF}"/>
          </ac:spMkLst>
        </pc:spChg>
        <pc:spChg chg="add mod">
          <ac:chgData name="Malla, Supriya" userId="d1173b1d-296d-468f-abe3-36f9a73fe092" providerId="ADAL" clId="{27FA0C10-71FD-4FBA-AB84-92C1B9A1047F}" dt="2023-02-23T03:37:27.169" v="953" actId="1076"/>
          <ac:spMkLst>
            <pc:docMk/>
            <pc:sldMk cId="995922733" sldId="281"/>
            <ac:spMk id="19" creationId="{DA57BCEF-1369-2754-123C-DCF2A2724D9C}"/>
          </ac:spMkLst>
        </pc:spChg>
        <pc:spChg chg="add del mod">
          <ac:chgData name="Malla, Supriya" userId="d1173b1d-296d-468f-abe3-36f9a73fe092" providerId="ADAL" clId="{27FA0C10-71FD-4FBA-AB84-92C1B9A1047F}" dt="2023-02-22T23:42:53.266" v="159" actId="478"/>
          <ac:spMkLst>
            <pc:docMk/>
            <pc:sldMk cId="995922733" sldId="281"/>
            <ac:spMk id="20" creationId="{C4931ADB-E672-AB9A-B7B9-5782571BF443}"/>
          </ac:spMkLst>
        </pc:spChg>
        <pc:spChg chg="add mod">
          <ac:chgData name="Malla, Supriya" userId="d1173b1d-296d-468f-abe3-36f9a73fe092" providerId="ADAL" clId="{27FA0C10-71FD-4FBA-AB84-92C1B9A1047F}" dt="2023-02-22T23:40:21.610" v="76"/>
          <ac:spMkLst>
            <pc:docMk/>
            <pc:sldMk cId="995922733" sldId="281"/>
            <ac:spMk id="21" creationId="{D776CF7C-B69C-8B9D-3FA8-9BD0D1C57604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22" creationId="{D00C8D6E-74AF-0871-B4EF-81E4CBD5B2CA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23" creationId="{D4332ECB-DB46-0759-EAF2-59DDE8DBCB3F}"/>
          </ac:spMkLst>
        </pc:spChg>
        <pc:spChg chg="add del mod">
          <ac:chgData name="Malla, Supriya" userId="d1173b1d-296d-468f-abe3-36f9a73fe092" providerId="ADAL" clId="{27FA0C10-71FD-4FBA-AB84-92C1B9A1047F}" dt="2023-02-22T23:42:56.308" v="160" actId="478"/>
          <ac:spMkLst>
            <pc:docMk/>
            <pc:sldMk cId="995922733" sldId="281"/>
            <ac:spMk id="24" creationId="{3E09D9BA-5DD0-9009-B1C3-0FA261E2B745}"/>
          </ac:spMkLst>
        </pc:spChg>
        <pc:spChg chg="add mod">
          <ac:chgData name="Malla, Supriya" userId="d1173b1d-296d-468f-abe3-36f9a73fe092" providerId="ADAL" clId="{27FA0C10-71FD-4FBA-AB84-92C1B9A1047F}" dt="2023-02-22T23:40:21.610" v="76"/>
          <ac:spMkLst>
            <pc:docMk/>
            <pc:sldMk cId="995922733" sldId="281"/>
            <ac:spMk id="25" creationId="{5C822BA1-8C15-997F-964C-13265B33B12A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26" creationId="{781DB098-C5C4-65CE-3F2C-EB8BB33415C7}"/>
          </ac:spMkLst>
        </pc:spChg>
        <pc:spChg chg="add mod">
          <ac:chgData name="Malla, Supriya" userId="d1173b1d-296d-468f-abe3-36f9a73fe092" providerId="ADAL" clId="{27FA0C10-71FD-4FBA-AB84-92C1B9A1047F}" dt="2023-02-23T03:36:54.051" v="951" actId="207"/>
          <ac:spMkLst>
            <pc:docMk/>
            <pc:sldMk cId="995922733" sldId="281"/>
            <ac:spMk id="27" creationId="{41F3F6F9-3FE5-25F4-BD6A-C0A1C8E1E16E}"/>
          </ac:spMkLst>
        </pc:spChg>
        <pc:spChg chg="add del mod">
          <ac:chgData name="Malla, Supriya" userId="d1173b1d-296d-468f-abe3-36f9a73fe092" providerId="ADAL" clId="{27FA0C10-71FD-4FBA-AB84-92C1B9A1047F}" dt="2023-02-22T23:42:59.304" v="161" actId="478"/>
          <ac:spMkLst>
            <pc:docMk/>
            <pc:sldMk cId="995922733" sldId="281"/>
            <ac:spMk id="28" creationId="{FA53BF8F-5B56-02A2-2085-5C4CD5A09BA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lla, Supriya" userId="d1173b1d-296d-468f-abe3-36f9a73fe092" providerId="ADAL" clId="{27FA0C10-71FD-4FBA-AB84-92C1B9A1047F}" dt="2023-02-23T15:17:37.942" v="962"/>
              <pc2:cmMkLst xmlns:pc2="http://schemas.microsoft.com/office/powerpoint/2019/9/main/command">
                <pc:docMk/>
                <pc:sldMk cId="995922733" sldId="281"/>
                <pc2:cmMk id="{E38F0166-D89C-4A0C-BE44-F0B5BB6693C5}"/>
              </pc2:cmMkLst>
            </pc226:cmChg>
            <pc226:cmChg xmlns:pc226="http://schemas.microsoft.com/office/powerpoint/2022/06/main/command" chg="del">
              <pc226:chgData name="Malla, Supriya" userId="d1173b1d-296d-468f-abe3-36f9a73fe092" providerId="ADAL" clId="{27FA0C10-71FD-4FBA-AB84-92C1B9A1047F}" dt="2023-02-23T15:17:40.250" v="963"/>
              <pc2:cmMkLst xmlns:pc2="http://schemas.microsoft.com/office/powerpoint/2019/9/main/command">
                <pc:docMk/>
                <pc:sldMk cId="995922733" sldId="281"/>
                <pc2:cmMk id="{D6423987-4E39-4FDF-BB27-600EFB5A41E4}"/>
              </pc2:cmMkLst>
            </pc226:cmChg>
          </p:ext>
        </pc:extLst>
      </pc:sldChg>
      <pc:sldChg chg="del">
        <pc:chgData name="Malla, Supriya" userId="d1173b1d-296d-468f-abe3-36f9a73fe092" providerId="ADAL" clId="{27FA0C10-71FD-4FBA-AB84-92C1B9A1047F}" dt="2023-02-23T02:05:18.570" v="734" actId="47"/>
        <pc:sldMkLst>
          <pc:docMk/>
          <pc:sldMk cId="291601465" sldId="282"/>
        </pc:sldMkLst>
      </pc:sldChg>
      <pc:sldChg chg="addSp delSp modSp new mod">
        <pc:chgData name="Malla, Supriya" userId="d1173b1d-296d-468f-abe3-36f9a73fe092" providerId="ADAL" clId="{27FA0C10-71FD-4FBA-AB84-92C1B9A1047F}" dt="2023-02-23T01:13:09.555" v="382" actId="113"/>
        <pc:sldMkLst>
          <pc:docMk/>
          <pc:sldMk cId="397490534" sldId="283"/>
        </pc:sldMkLst>
        <pc:spChg chg="add del mod">
          <ac:chgData name="Malla, Supriya" userId="d1173b1d-296d-468f-abe3-36f9a73fe092" providerId="ADAL" clId="{27FA0C10-71FD-4FBA-AB84-92C1B9A1047F}" dt="2023-02-23T00:55:49.979" v="246" actId="478"/>
          <ac:spMkLst>
            <pc:docMk/>
            <pc:sldMk cId="397490534" sldId="283"/>
            <ac:spMk id="5" creationId="{2094E8DB-AC06-CFC3-4955-A11869FD78E6}"/>
          </ac:spMkLst>
        </pc:spChg>
        <pc:spChg chg="add del mod">
          <ac:chgData name="Malla, Supriya" userId="d1173b1d-296d-468f-abe3-36f9a73fe092" providerId="ADAL" clId="{27FA0C10-71FD-4FBA-AB84-92C1B9A1047F}" dt="2023-02-23T00:55:49.979" v="246" actId="478"/>
          <ac:spMkLst>
            <pc:docMk/>
            <pc:sldMk cId="397490534" sldId="283"/>
            <ac:spMk id="6" creationId="{923E6482-193B-B0DC-57D8-6F20B1829B5D}"/>
          </ac:spMkLst>
        </pc:spChg>
        <pc:spChg chg="add del mod">
          <ac:chgData name="Malla, Supriya" userId="d1173b1d-296d-468f-abe3-36f9a73fe092" providerId="ADAL" clId="{27FA0C10-71FD-4FBA-AB84-92C1B9A1047F}" dt="2023-02-23T00:55:45.519" v="245"/>
          <ac:spMkLst>
            <pc:docMk/>
            <pc:sldMk cId="397490534" sldId="283"/>
            <ac:spMk id="10" creationId="{D6D17DCA-1876-BFE4-AA60-4180ADC24918}"/>
          </ac:spMkLst>
        </pc:spChg>
        <pc:spChg chg="add del mod">
          <ac:chgData name="Malla, Supriya" userId="d1173b1d-296d-468f-abe3-36f9a73fe092" providerId="ADAL" clId="{27FA0C10-71FD-4FBA-AB84-92C1B9A1047F}" dt="2023-02-23T00:55:45.519" v="245"/>
          <ac:spMkLst>
            <pc:docMk/>
            <pc:sldMk cId="397490534" sldId="283"/>
            <ac:spMk id="11" creationId="{9A5904A8-14C5-C338-B979-B749FB596491}"/>
          </ac:spMkLst>
        </pc:spChg>
        <pc:spChg chg="add mod">
          <ac:chgData name="Malla, Supriya" userId="d1173b1d-296d-468f-abe3-36f9a73fe092" providerId="ADAL" clId="{27FA0C10-71FD-4FBA-AB84-92C1B9A1047F}" dt="2023-02-23T01:13:09.555" v="382" actId="113"/>
          <ac:spMkLst>
            <pc:docMk/>
            <pc:sldMk cId="397490534" sldId="283"/>
            <ac:spMk id="15" creationId="{BB91731D-28A5-2B58-3EAD-4A7C9444CC33}"/>
          </ac:spMkLst>
        </pc:spChg>
        <pc:spChg chg="add mod">
          <ac:chgData name="Malla, Supriya" userId="d1173b1d-296d-468f-abe3-36f9a73fe092" providerId="ADAL" clId="{27FA0C10-71FD-4FBA-AB84-92C1B9A1047F}" dt="2023-02-23T00:58:50.728" v="293" actId="403"/>
          <ac:spMkLst>
            <pc:docMk/>
            <pc:sldMk cId="397490534" sldId="283"/>
            <ac:spMk id="16" creationId="{8B363FE5-38C2-79CD-78E7-B3054DB96CA3}"/>
          </ac:spMkLst>
        </pc:spChg>
        <pc:spChg chg="mod">
          <ac:chgData name="Malla, Supriya" userId="d1173b1d-296d-468f-abe3-36f9a73fe092" providerId="ADAL" clId="{27FA0C10-71FD-4FBA-AB84-92C1B9A1047F}" dt="2023-02-23T00:56:01.900" v="247"/>
          <ac:spMkLst>
            <pc:docMk/>
            <pc:sldMk cId="397490534" sldId="283"/>
            <ac:spMk id="18" creationId="{4ED96338-EC38-7A4E-816F-28C0C7FB9FF0}"/>
          </ac:spMkLst>
        </pc:spChg>
        <pc:spChg chg="mod">
          <ac:chgData name="Malla, Supriya" userId="d1173b1d-296d-468f-abe3-36f9a73fe092" providerId="ADAL" clId="{27FA0C10-71FD-4FBA-AB84-92C1B9A1047F}" dt="2023-02-23T00:56:01.900" v="247"/>
          <ac:spMkLst>
            <pc:docMk/>
            <pc:sldMk cId="397490534" sldId="283"/>
            <ac:spMk id="19" creationId="{EA67052A-587C-D7E1-D9CF-DA6A621342BE}"/>
          </ac:spMkLst>
        </pc:spChg>
        <pc:spChg chg="mod">
          <ac:chgData name="Malla, Supriya" userId="d1173b1d-296d-468f-abe3-36f9a73fe092" providerId="ADAL" clId="{27FA0C10-71FD-4FBA-AB84-92C1B9A1047F}" dt="2023-02-23T00:56:01.900" v="247"/>
          <ac:spMkLst>
            <pc:docMk/>
            <pc:sldMk cId="397490534" sldId="283"/>
            <ac:spMk id="20" creationId="{C4A64B92-9E96-FC10-0E28-ACD012D695CF}"/>
          </ac:spMkLst>
        </pc:spChg>
        <pc:spChg chg="mod">
          <ac:chgData name="Malla, Supriya" userId="d1173b1d-296d-468f-abe3-36f9a73fe092" providerId="ADAL" clId="{27FA0C10-71FD-4FBA-AB84-92C1B9A1047F}" dt="2023-02-23T00:56:01.900" v="247"/>
          <ac:spMkLst>
            <pc:docMk/>
            <pc:sldMk cId="397490534" sldId="283"/>
            <ac:spMk id="21" creationId="{C5B4ABA4-B678-4F92-03FC-16E90E2F8363}"/>
          </ac:spMkLst>
        </pc:spChg>
        <pc:spChg chg="add mod">
          <ac:chgData name="Malla, Supriya" userId="d1173b1d-296d-468f-abe3-36f9a73fe092" providerId="ADAL" clId="{27FA0C10-71FD-4FBA-AB84-92C1B9A1047F}" dt="2023-02-23T01:03:13.062" v="336" actId="1076"/>
          <ac:spMkLst>
            <pc:docMk/>
            <pc:sldMk cId="397490534" sldId="283"/>
            <ac:spMk id="23" creationId="{8464D785-077F-E15F-9F6A-150FB5E3F4BE}"/>
          </ac:spMkLst>
        </pc:spChg>
        <pc:grpChg chg="add del mod">
          <ac:chgData name="Malla, Supriya" userId="d1173b1d-296d-468f-abe3-36f9a73fe092" providerId="ADAL" clId="{27FA0C10-71FD-4FBA-AB84-92C1B9A1047F}" dt="2023-02-23T00:58:37.858" v="291" actId="478"/>
          <ac:grpSpMkLst>
            <pc:docMk/>
            <pc:sldMk cId="397490534" sldId="283"/>
            <ac:grpSpMk id="17" creationId="{EDB9402F-EDB2-4021-FB29-D70FA0627D2A}"/>
          </ac:grpSpMkLst>
        </pc:grpChg>
        <pc:picChg chg="add del mod">
          <ac:chgData name="Malla, Supriya" userId="d1173b1d-296d-468f-abe3-36f9a73fe092" providerId="ADAL" clId="{27FA0C10-71FD-4FBA-AB84-92C1B9A1047F}" dt="2023-02-23T00:55:49.979" v="246" actId="478"/>
          <ac:picMkLst>
            <pc:docMk/>
            <pc:sldMk cId="397490534" sldId="283"/>
            <ac:picMk id="3" creationId="{64FABBAB-7162-78E8-50A9-50993562DF7E}"/>
          </ac:picMkLst>
        </pc:picChg>
        <pc:picChg chg="add del mod">
          <ac:chgData name="Malla, Supriya" userId="d1173b1d-296d-468f-abe3-36f9a73fe092" providerId="ADAL" clId="{27FA0C10-71FD-4FBA-AB84-92C1B9A1047F}" dt="2023-02-23T00:55:45.519" v="245"/>
          <ac:picMkLst>
            <pc:docMk/>
            <pc:sldMk cId="397490534" sldId="283"/>
            <ac:picMk id="8" creationId="{6CE53141-FD5E-07D6-217A-D0A789341E8F}"/>
          </ac:picMkLst>
        </pc:picChg>
        <pc:picChg chg="add mod">
          <ac:chgData name="Malla, Supriya" userId="d1173b1d-296d-468f-abe3-36f9a73fe092" providerId="ADAL" clId="{27FA0C10-71FD-4FBA-AB84-92C1B9A1047F}" dt="2023-02-23T00:58:06.831" v="285" actId="1076"/>
          <ac:picMkLst>
            <pc:docMk/>
            <pc:sldMk cId="397490534" sldId="283"/>
            <ac:picMk id="13" creationId="{E707BE84-8723-4E27-FB13-B295EB7C8A46}"/>
          </ac:picMkLst>
        </pc:picChg>
        <pc:cxnChg chg="add del mod">
          <ac:chgData name="Malla, Supriya" userId="d1173b1d-296d-468f-abe3-36f9a73fe092" providerId="ADAL" clId="{27FA0C10-71FD-4FBA-AB84-92C1B9A1047F}" dt="2023-02-23T00:55:49.979" v="246" actId="478"/>
          <ac:cxnSpMkLst>
            <pc:docMk/>
            <pc:sldMk cId="397490534" sldId="283"/>
            <ac:cxnSpMk id="2" creationId="{76352EC7-542F-8B3E-5B2F-53CC321C96E7}"/>
          </ac:cxnSpMkLst>
        </pc:cxnChg>
        <pc:cxnChg chg="add del mod">
          <ac:chgData name="Malla, Supriya" userId="d1173b1d-296d-468f-abe3-36f9a73fe092" providerId="ADAL" clId="{27FA0C10-71FD-4FBA-AB84-92C1B9A1047F}" dt="2023-02-23T00:55:49.979" v="246" actId="478"/>
          <ac:cxnSpMkLst>
            <pc:docMk/>
            <pc:sldMk cId="397490534" sldId="283"/>
            <ac:cxnSpMk id="4" creationId="{D2F00CB5-0F11-97C3-AD66-9129F5458FDB}"/>
          </ac:cxnSpMkLst>
        </pc:cxnChg>
        <pc:cxnChg chg="add del mod">
          <ac:chgData name="Malla, Supriya" userId="d1173b1d-296d-468f-abe3-36f9a73fe092" providerId="ADAL" clId="{27FA0C10-71FD-4FBA-AB84-92C1B9A1047F}" dt="2023-02-23T00:55:45.519" v="245"/>
          <ac:cxnSpMkLst>
            <pc:docMk/>
            <pc:sldMk cId="397490534" sldId="283"/>
            <ac:cxnSpMk id="7" creationId="{8767AE27-FCFC-CFEF-280F-5810C29BFAF2}"/>
          </ac:cxnSpMkLst>
        </pc:cxnChg>
        <pc:cxnChg chg="add del mod">
          <ac:chgData name="Malla, Supriya" userId="d1173b1d-296d-468f-abe3-36f9a73fe092" providerId="ADAL" clId="{27FA0C10-71FD-4FBA-AB84-92C1B9A1047F}" dt="2023-02-23T00:55:45.519" v="245"/>
          <ac:cxnSpMkLst>
            <pc:docMk/>
            <pc:sldMk cId="397490534" sldId="283"/>
            <ac:cxnSpMk id="9" creationId="{BE087FB9-CA6C-70A4-FF44-7DD0692451C9}"/>
          </ac:cxnSpMkLst>
        </pc:cxnChg>
        <pc:cxnChg chg="add del mod">
          <ac:chgData name="Malla, Supriya" userId="d1173b1d-296d-468f-abe3-36f9a73fe092" providerId="ADAL" clId="{27FA0C10-71FD-4FBA-AB84-92C1B9A1047F}" dt="2023-02-23T01:02:20.852" v="325" actId="478"/>
          <ac:cxnSpMkLst>
            <pc:docMk/>
            <pc:sldMk cId="397490534" sldId="283"/>
            <ac:cxnSpMk id="12" creationId="{F9F8A2BB-C31C-EF0D-21A4-50391625A16A}"/>
          </ac:cxnSpMkLst>
        </pc:cxnChg>
        <pc:cxnChg chg="add del mod">
          <ac:chgData name="Malla, Supriya" userId="d1173b1d-296d-468f-abe3-36f9a73fe092" providerId="ADAL" clId="{27FA0C10-71FD-4FBA-AB84-92C1B9A1047F}" dt="2023-02-23T01:02:21.731" v="326" actId="478"/>
          <ac:cxnSpMkLst>
            <pc:docMk/>
            <pc:sldMk cId="397490534" sldId="283"/>
            <ac:cxnSpMk id="14" creationId="{A1DA1432-948A-5E68-CA1A-341F7DD452AE}"/>
          </ac:cxnSpMkLst>
        </pc:cxnChg>
      </pc:sldChg>
      <pc:sldChg chg="addSp modSp new mod">
        <pc:chgData name="Malla, Supriya" userId="d1173b1d-296d-468f-abe3-36f9a73fe092" providerId="ADAL" clId="{27FA0C10-71FD-4FBA-AB84-92C1B9A1047F}" dt="2023-02-23T01:57:45.390" v="730" actId="20577"/>
        <pc:sldMkLst>
          <pc:docMk/>
          <pc:sldMk cId="1154153050" sldId="284"/>
        </pc:sldMkLst>
        <pc:spChg chg="mod">
          <ac:chgData name="Malla, Supriya" userId="d1173b1d-296d-468f-abe3-36f9a73fe092" providerId="ADAL" clId="{27FA0C10-71FD-4FBA-AB84-92C1B9A1047F}" dt="2023-02-23T01:57:45.390" v="730" actId="20577"/>
          <ac:spMkLst>
            <pc:docMk/>
            <pc:sldMk cId="1154153050" sldId="284"/>
            <ac:spMk id="2" creationId="{F81E6372-A14A-9CBD-F23A-31ECEC81E885}"/>
          </ac:spMkLst>
        </pc:spChg>
        <pc:spChg chg="add mod">
          <ac:chgData name="Malla, Supriya" userId="d1173b1d-296d-468f-abe3-36f9a73fe092" providerId="ADAL" clId="{27FA0C10-71FD-4FBA-AB84-92C1B9A1047F}" dt="2023-02-23T01:44:20.954" v="620" actId="20577"/>
          <ac:spMkLst>
            <pc:docMk/>
            <pc:sldMk cId="1154153050" sldId="284"/>
            <ac:spMk id="5" creationId="{8251283F-CAFD-E49F-5D33-3948D65A3892}"/>
          </ac:spMkLst>
        </pc:spChg>
      </pc:sldChg>
      <pc:sldChg chg="addSp delSp modSp new mod">
        <pc:chgData name="Malla, Supriya" userId="d1173b1d-296d-468f-abe3-36f9a73fe092" providerId="ADAL" clId="{27FA0C10-71FD-4FBA-AB84-92C1B9A1047F}" dt="2023-02-23T02:05:41.536" v="742" actId="20577"/>
        <pc:sldMkLst>
          <pc:docMk/>
          <pc:sldMk cId="4117954788" sldId="285"/>
        </pc:sldMkLst>
        <pc:spChg chg="mod">
          <ac:chgData name="Malla, Supriya" userId="d1173b1d-296d-468f-abe3-36f9a73fe092" providerId="ADAL" clId="{27FA0C10-71FD-4FBA-AB84-92C1B9A1047F}" dt="2023-02-23T02:05:41.536" v="742" actId="20577"/>
          <ac:spMkLst>
            <pc:docMk/>
            <pc:sldMk cId="4117954788" sldId="285"/>
            <ac:spMk id="2" creationId="{78544370-64AD-3826-B3D6-EED6A8D2B30A}"/>
          </ac:spMkLst>
        </pc:spChg>
        <pc:spChg chg="add del mod">
          <ac:chgData name="Malla, Supriya" userId="d1173b1d-296d-468f-abe3-36f9a73fe092" providerId="ADAL" clId="{27FA0C10-71FD-4FBA-AB84-92C1B9A1047F}" dt="2023-02-23T01:56:17.454" v="723"/>
          <ac:spMkLst>
            <pc:docMk/>
            <pc:sldMk cId="4117954788" sldId="285"/>
            <ac:spMk id="5" creationId="{68AC3B8B-2528-312A-1F94-754B423BDB68}"/>
          </ac:spMkLst>
        </pc:spChg>
      </pc:sldChg>
      <pc:sldChg chg="add">
        <pc:chgData name="Malla, Supriya" userId="d1173b1d-296d-468f-abe3-36f9a73fe092" providerId="ADAL" clId="{27FA0C10-71FD-4FBA-AB84-92C1B9A1047F}" dt="2023-02-23T02:12:08.102" v="810" actId="2890"/>
        <pc:sldMkLst>
          <pc:docMk/>
          <pc:sldMk cId="2085949836" sldId="286"/>
        </pc:sldMkLst>
      </pc:sldChg>
      <pc:sldChg chg="add">
        <pc:chgData name="Malla, Supriya" userId="d1173b1d-296d-468f-abe3-36f9a73fe092" providerId="ADAL" clId="{27FA0C10-71FD-4FBA-AB84-92C1B9A1047F}" dt="2023-02-23T02:12:10.532" v="811" actId="2890"/>
        <pc:sldMkLst>
          <pc:docMk/>
          <pc:sldMk cId="1415698382" sldId="287"/>
        </pc:sldMkLst>
      </pc:sldChg>
      <pc:sldChg chg="add">
        <pc:chgData name="Malla, Supriya" userId="d1173b1d-296d-468f-abe3-36f9a73fe092" providerId="ADAL" clId="{27FA0C10-71FD-4FBA-AB84-92C1B9A1047F}" dt="2023-02-23T02:12:16.952" v="812" actId="2890"/>
        <pc:sldMkLst>
          <pc:docMk/>
          <pc:sldMk cId="2488495330" sldId="288"/>
        </pc:sldMkLst>
      </pc:sldChg>
      <pc:sldChg chg="add">
        <pc:chgData name="Malla, Supriya" userId="d1173b1d-296d-468f-abe3-36f9a73fe092" providerId="ADAL" clId="{27FA0C10-71FD-4FBA-AB84-92C1B9A1047F}" dt="2023-02-23T02:12:24.126" v="813" actId="2890"/>
        <pc:sldMkLst>
          <pc:docMk/>
          <pc:sldMk cId="3408560341" sldId="289"/>
        </pc:sldMkLst>
      </pc:sldChg>
      <pc:sldChg chg="add">
        <pc:chgData name="Malla, Supriya" userId="d1173b1d-296d-468f-abe3-36f9a73fe092" providerId="ADAL" clId="{27FA0C10-71FD-4FBA-AB84-92C1B9A1047F}" dt="2023-02-23T02:12:26.216" v="814" actId="2890"/>
        <pc:sldMkLst>
          <pc:docMk/>
          <pc:sldMk cId="2656609429" sldId="290"/>
        </pc:sldMkLst>
      </pc:sldChg>
      <pc:sldChg chg="new del">
        <pc:chgData name="Malla, Supriya" userId="d1173b1d-296d-468f-abe3-36f9a73fe092" providerId="ADAL" clId="{27FA0C10-71FD-4FBA-AB84-92C1B9A1047F}" dt="2023-02-23T14:54:24.429" v="961" actId="47"/>
        <pc:sldMkLst>
          <pc:docMk/>
          <pc:sldMk cId="2740544615" sldId="302"/>
        </pc:sldMkLst>
      </pc:sldChg>
    </pc:docChg>
  </pc:docChgLst>
  <pc:docChgLst>
    <pc:chgData name="Amal Tom" userId="e27c6777-e05a-4787-8ad9-75876a50e286" providerId="ADAL" clId="{9158BF3F-4193-F242-9283-E574705FA3DE}"/>
    <pc:docChg chg="undo custSel addSld delSld modSld sldOrd modSection">
      <pc:chgData name="Amal Tom" userId="e27c6777-e05a-4787-8ad9-75876a50e286" providerId="ADAL" clId="{9158BF3F-4193-F242-9283-E574705FA3DE}" dt="2023-02-23T06:23:37.773" v="2098" actId="14100"/>
      <pc:docMkLst>
        <pc:docMk/>
      </pc:docMkLst>
      <pc:sldChg chg="modSp mod">
        <pc:chgData name="Amal Tom" userId="e27c6777-e05a-4787-8ad9-75876a50e286" providerId="ADAL" clId="{9158BF3F-4193-F242-9283-E574705FA3DE}" dt="2023-02-23T03:27:10.233" v="301" actId="14100"/>
        <pc:sldMkLst>
          <pc:docMk/>
          <pc:sldMk cId="877929975" sldId="258"/>
        </pc:sldMkLst>
        <pc:spChg chg="mod">
          <ac:chgData name="Amal Tom" userId="e27c6777-e05a-4787-8ad9-75876a50e286" providerId="ADAL" clId="{9158BF3F-4193-F242-9283-E574705FA3DE}" dt="2023-02-23T03:26:26.354" v="291" actId="20577"/>
          <ac:spMkLst>
            <pc:docMk/>
            <pc:sldMk cId="877929975" sldId="258"/>
            <ac:spMk id="61" creationId="{0ABCF938-7F69-41DA-A492-F98171623883}"/>
          </ac:spMkLst>
        </pc:spChg>
        <pc:spChg chg="mod">
          <ac:chgData name="Amal Tom" userId="e27c6777-e05a-4787-8ad9-75876a50e286" providerId="ADAL" clId="{9158BF3F-4193-F242-9283-E574705FA3DE}" dt="2023-02-23T03:27:10.233" v="301" actId="14100"/>
          <ac:spMkLst>
            <pc:docMk/>
            <pc:sldMk cId="877929975" sldId="258"/>
            <ac:spMk id="67" creationId="{5CB8E5D9-5AB2-4AEE-973D-2AB9CE05AF2D}"/>
          </ac:spMkLst>
        </pc:spChg>
      </pc:sldChg>
      <pc:sldChg chg="modSp mod">
        <pc:chgData name="Amal Tom" userId="e27c6777-e05a-4787-8ad9-75876a50e286" providerId="ADAL" clId="{9158BF3F-4193-F242-9283-E574705FA3DE}" dt="2023-02-23T06:20:19.070" v="2093" actId="1076"/>
        <pc:sldMkLst>
          <pc:docMk/>
          <pc:sldMk cId="0" sldId="267"/>
        </pc:sldMkLst>
        <pc:spChg chg="mod">
          <ac:chgData name="Amal Tom" userId="e27c6777-e05a-4787-8ad9-75876a50e286" providerId="ADAL" clId="{9158BF3F-4193-F242-9283-E574705FA3DE}" dt="2023-02-23T06:20:00.054" v="2090" actId="1076"/>
          <ac:spMkLst>
            <pc:docMk/>
            <pc:sldMk cId="0" sldId="267"/>
            <ac:spMk id="8" creationId="{5E667E9C-62E8-C88C-0042-9A2EAB678B41}"/>
          </ac:spMkLst>
        </pc:spChg>
        <pc:spChg chg="mod">
          <ac:chgData name="Amal Tom" userId="e27c6777-e05a-4787-8ad9-75876a50e286" providerId="ADAL" clId="{9158BF3F-4193-F242-9283-E574705FA3DE}" dt="2023-02-23T06:20:19.070" v="2093" actId="1076"/>
          <ac:spMkLst>
            <pc:docMk/>
            <pc:sldMk cId="0" sldId="267"/>
            <ac:spMk id="64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6:16:52.684" v="1978" actId="404"/>
          <ac:spMkLst>
            <pc:docMk/>
            <pc:sldMk cId="0" sldId="267"/>
            <ac:spMk id="65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6:20:05.787" v="2091" actId="1076"/>
          <ac:spMkLst>
            <pc:docMk/>
            <pc:sldMk cId="0" sldId="267"/>
            <ac:spMk id="660" creationId="{00000000-0000-0000-0000-000000000000}"/>
          </ac:spMkLst>
        </pc:spChg>
      </pc:sldChg>
      <pc:sldChg chg="addCm">
        <pc:chgData name="Amal Tom" userId="e27c6777-e05a-4787-8ad9-75876a50e286" providerId="ADAL" clId="{9158BF3F-4193-F242-9283-E574705FA3DE}" dt="2023-02-23T02:30:18.070" v="143"/>
        <pc:sldMkLst>
          <pc:docMk/>
          <pc:sldMk cId="4275230449" sldId="272"/>
        </pc:sldMkLst>
      </pc:sldChg>
      <pc:sldChg chg="addSp delSp modSp mod">
        <pc:chgData name="Amal Tom" userId="e27c6777-e05a-4787-8ad9-75876a50e286" providerId="ADAL" clId="{9158BF3F-4193-F242-9283-E574705FA3DE}" dt="2023-02-23T04:03:50.036" v="492" actId="14100"/>
        <pc:sldMkLst>
          <pc:docMk/>
          <pc:sldMk cId="1689510292" sldId="280"/>
        </pc:sldMkLst>
        <pc:picChg chg="mod">
          <ac:chgData name="Amal Tom" userId="e27c6777-e05a-4787-8ad9-75876a50e286" providerId="ADAL" clId="{9158BF3F-4193-F242-9283-E574705FA3DE}" dt="2023-02-23T04:03:32.017" v="486" actId="1076"/>
          <ac:picMkLst>
            <pc:docMk/>
            <pc:sldMk cId="1689510292" sldId="280"/>
            <ac:picMk id="8" creationId="{E190994C-178F-5261-C2E8-47CA6AD18210}"/>
          </ac:picMkLst>
        </pc:picChg>
        <pc:picChg chg="add mod">
          <ac:chgData name="Amal Tom" userId="e27c6777-e05a-4787-8ad9-75876a50e286" providerId="ADAL" clId="{9158BF3F-4193-F242-9283-E574705FA3DE}" dt="2023-02-23T04:03:50.036" v="492" actId="14100"/>
          <ac:picMkLst>
            <pc:docMk/>
            <pc:sldMk cId="1689510292" sldId="280"/>
            <ac:picMk id="10" creationId="{C0B66ADB-77B5-C54B-9453-A7EDBAA949C6}"/>
          </ac:picMkLst>
        </pc:picChg>
        <pc:picChg chg="del">
          <ac:chgData name="Amal Tom" userId="e27c6777-e05a-4787-8ad9-75876a50e286" providerId="ADAL" clId="{9158BF3F-4193-F242-9283-E574705FA3DE}" dt="2023-02-23T04:03:43.328" v="490" actId="478"/>
          <ac:picMkLst>
            <pc:docMk/>
            <pc:sldMk cId="1689510292" sldId="280"/>
            <ac:picMk id="41" creationId="{954733A7-50C6-F24D-0D23-CE55C2E7B5A7}"/>
          </ac:picMkLst>
        </pc:picChg>
      </pc:sldChg>
      <pc:sldChg chg="modSp mod modCm">
        <pc:chgData name="Amal Tom" userId="e27c6777-e05a-4787-8ad9-75876a50e286" providerId="ADAL" clId="{9158BF3F-4193-F242-9283-E574705FA3DE}" dt="2023-02-23T06:23:37.773" v="2098" actId="14100"/>
        <pc:sldMkLst>
          <pc:docMk/>
          <pc:sldMk cId="995922733" sldId="281"/>
        </pc:sldMkLst>
        <pc:spChg chg="mod">
          <ac:chgData name="Amal Tom" userId="e27c6777-e05a-4787-8ad9-75876a50e286" providerId="ADAL" clId="{9158BF3F-4193-F242-9283-E574705FA3DE}" dt="2023-02-23T04:00:58.914" v="481" actId="20577"/>
          <ac:spMkLst>
            <pc:docMk/>
            <pc:sldMk cId="995922733" sldId="281"/>
            <ac:spMk id="11" creationId="{2C076FEB-C65B-0D00-BA28-BC8B9DF6D965}"/>
          </ac:spMkLst>
        </pc:spChg>
        <pc:spChg chg="mod">
          <ac:chgData name="Amal Tom" userId="e27c6777-e05a-4787-8ad9-75876a50e286" providerId="ADAL" clId="{9158BF3F-4193-F242-9283-E574705FA3DE}" dt="2023-02-23T03:06:57.659" v="241" actId="207"/>
          <ac:spMkLst>
            <pc:docMk/>
            <pc:sldMk cId="995922733" sldId="281"/>
            <ac:spMk id="14" creationId="{E2C8D359-576C-F408-CF8C-EEB81B81CF67}"/>
          </ac:spMkLst>
        </pc:spChg>
        <pc:spChg chg="mod">
          <ac:chgData name="Amal Tom" userId="e27c6777-e05a-4787-8ad9-75876a50e286" providerId="ADAL" clId="{9158BF3F-4193-F242-9283-E574705FA3DE}" dt="2023-02-23T03:06:46.918" v="240" actId="14100"/>
          <ac:spMkLst>
            <pc:docMk/>
            <pc:sldMk cId="995922733" sldId="281"/>
            <ac:spMk id="15" creationId="{0BE85944-0D8C-19FC-8E62-91B0A2E53052}"/>
          </ac:spMkLst>
        </pc:spChg>
        <pc:spChg chg="mod">
          <ac:chgData name="Amal Tom" userId="e27c6777-e05a-4787-8ad9-75876a50e286" providerId="ADAL" clId="{9158BF3F-4193-F242-9283-E574705FA3DE}" dt="2023-02-23T06:23:37.773" v="2098" actId="14100"/>
          <ac:spMkLst>
            <pc:docMk/>
            <pc:sldMk cId="995922733" sldId="281"/>
            <ac:spMk id="26" creationId="{781DB098-C5C4-65CE-3F2C-EB8BB33415C7}"/>
          </ac:spMkLst>
        </pc:spChg>
      </pc:sldChg>
      <pc:sldChg chg="addSp delSp modSp add del mod">
        <pc:chgData name="Amal Tom" userId="e27c6777-e05a-4787-8ad9-75876a50e286" providerId="ADAL" clId="{9158BF3F-4193-F242-9283-E574705FA3DE}" dt="2023-02-23T02:28:36.408" v="128" actId="2696"/>
        <pc:sldMkLst>
          <pc:docMk/>
          <pc:sldMk cId="4117954788" sldId="285"/>
        </pc:sldMkLst>
        <pc:spChg chg="mod">
          <ac:chgData name="Amal Tom" userId="e27c6777-e05a-4787-8ad9-75876a50e286" providerId="ADAL" clId="{9158BF3F-4193-F242-9283-E574705FA3DE}" dt="2023-02-23T02:21:27.511" v="27" actId="20577"/>
          <ac:spMkLst>
            <pc:docMk/>
            <pc:sldMk cId="4117954788" sldId="285"/>
            <ac:spMk id="2" creationId="{78544370-64AD-3826-B3D6-EED6A8D2B30A}"/>
          </ac:spMkLst>
        </pc:spChg>
        <pc:spChg chg="add mod">
          <ac:chgData name="Amal Tom" userId="e27c6777-e05a-4787-8ad9-75876a50e286" providerId="ADAL" clId="{9158BF3F-4193-F242-9283-E574705FA3DE}" dt="2023-02-23T02:20:07.030" v="8"/>
          <ac:spMkLst>
            <pc:docMk/>
            <pc:sldMk cId="4117954788" sldId="285"/>
            <ac:spMk id="7" creationId="{E3AD3F70-0EE6-804A-8A0A-1044147B0FDC}"/>
          </ac:spMkLst>
        </pc:spChg>
        <pc:graphicFrameChg chg="add del modGraphic">
          <ac:chgData name="Amal Tom" userId="e27c6777-e05a-4787-8ad9-75876a50e286" providerId="ADAL" clId="{9158BF3F-4193-F242-9283-E574705FA3DE}" dt="2023-02-23T02:19:20.194" v="3" actId="478"/>
          <ac:graphicFrameMkLst>
            <pc:docMk/>
            <pc:sldMk cId="4117954788" sldId="285"/>
            <ac:graphicFrameMk id="5" creationId="{AF557E37-A244-A640-9A58-B35ADB52A30A}"/>
          </ac:graphicFrameMkLst>
        </pc:graphicFrameChg>
        <pc:graphicFrameChg chg="add mod modGraphic">
          <ac:chgData name="Amal Tom" userId="e27c6777-e05a-4787-8ad9-75876a50e286" providerId="ADAL" clId="{9158BF3F-4193-F242-9283-E574705FA3DE}" dt="2023-02-23T02:27:39.681" v="127" actId="20577"/>
          <ac:graphicFrameMkLst>
            <pc:docMk/>
            <pc:sldMk cId="4117954788" sldId="285"/>
            <ac:graphicFrameMk id="6" creationId="{8A742038-7EE5-0E46-9EB8-C10024D12FFB}"/>
          </ac:graphicFrameMkLst>
        </pc:graphicFrameChg>
      </pc:sldChg>
      <pc:sldChg chg="addSp delSp modSp add del mod">
        <pc:chgData name="Amal Tom" userId="e27c6777-e05a-4787-8ad9-75876a50e286" providerId="ADAL" clId="{9158BF3F-4193-F242-9283-E574705FA3DE}" dt="2023-02-23T02:21:13.408" v="21" actId="2696"/>
        <pc:sldMkLst>
          <pc:docMk/>
          <pc:sldMk cId="1363090148" sldId="292"/>
        </pc:sldMkLst>
        <pc:spChg chg="mod">
          <ac:chgData name="Amal Tom" userId="e27c6777-e05a-4787-8ad9-75876a50e286" providerId="ADAL" clId="{9158BF3F-4193-F242-9283-E574705FA3DE}" dt="2023-02-23T02:20:50.080" v="20" actId="1076"/>
          <ac:spMkLst>
            <pc:docMk/>
            <pc:sldMk cId="1363090148" sldId="292"/>
            <ac:spMk id="2" creationId="{78544370-64AD-3826-B3D6-EED6A8D2B30A}"/>
          </ac:spMkLst>
        </pc:spChg>
        <pc:graphicFrameChg chg="add mod modGraphic">
          <ac:chgData name="Amal Tom" userId="e27c6777-e05a-4787-8ad9-75876a50e286" providerId="ADAL" clId="{9158BF3F-4193-F242-9283-E574705FA3DE}" dt="2023-02-23T02:20:44.512" v="19" actId="1076"/>
          <ac:graphicFrameMkLst>
            <pc:docMk/>
            <pc:sldMk cId="1363090148" sldId="292"/>
            <ac:graphicFrameMk id="5" creationId="{874DD9E1-C3FF-C34A-A5EB-6FAD7F8E7CB3}"/>
          </ac:graphicFrameMkLst>
        </pc:graphicFrameChg>
        <pc:graphicFrameChg chg="del">
          <ac:chgData name="Amal Tom" userId="e27c6777-e05a-4787-8ad9-75876a50e286" providerId="ADAL" clId="{9158BF3F-4193-F242-9283-E574705FA3DE}" dt="2023-02-23T02:20:13.765" v="10" actId="478"/>
          <ac:graphicFrameMkLst>
            <pc:docMk/>
            <pc:sldMk cId="1363090148" sldId="292"/>
            <ac:graphicFrameMk id="6" creationId="{8A742038-7EE5-0E46-9EB8-C10024D12FFB}"/>
          </ac:graphicFrameMkLst>
        </pc:graphicFrameChg>
      </pc:sldChg>
      <pc:sldChg chg="delSp modSp add mod">
        <pc:chgData name="Amal Tom" userId="e27c6777-e05a-4787-8ad9-75876a50e286" providerId="ADAL" clId="{9158BF3F-4193-F242-9283-E574705FA3DE}" dt="2023-02-23T03:32:16.934" v="475" actId="20578"/>
        <pc:sldMkLst>
          <pc:docMk/>
          <pc:sldMk cId="3150368524" sldId="292"/>
        </pc:sldMkLst>
        <pc:spChg chg="mod">
          <ac:chgData name="Amal Tom" userId="e27c6777-e05a-4787-8ad9-75876a50e286" providerId="ADAL" clId="{9158BF3F-4193-F242-9283-E574705FA3DE}" dt="2023-02-23T02:28:50.965" v="142" actId="20577"/>
          <ac:spMkLst>
            <pc:docMk/>
            <pc:sldMk cId="3150368524" sldId="292"/>
            <ac:spMk id="2" creationId="{A3D0B643-7A91-4DF8-A7B1-B57A95B3E49A}"/>
          </ac:spMkLst>
        </pc:spChg>
        <pc:spChg chg="mod">
          <ac:chgData name="Amal Tom" userId="e27c6777-e05a-4787-8ad9-75876a50e286" providerId="ADAL" clId="{9158BF3F-4193-F242-9283-E574705FA3DE}" dt="2023-02-23T03:30:50.066" v="474" actId="20577"/>
          <ac:spMkLst>
            <pc:docMk/>
            <pc:sldMk cId="3150368524" sldId="292"/>
            <ac:spMk id="56" creationId="{C50DE9D8-FD82-4684-9ED8-826B4EC01B44}"/>
          </ac:spMkLst>
        </pc:spChg>
        <pc:spChg chg="del mod">
          <ac:chgData name="Amal Tom" userId="e27c6777-e05a-4787-8ad9-75876a50e286" providerId="ADAL" clId="{9158BF3F-4193-F242-9283-E574705FA3DE}" dt="2023-02-23T03:30:19.395" v="464" actId="478"/>
          <ac:spMkLst>
            <pc:docMk/>
            <pc:sldMk cId="3150368524" sldId="292"/>
            <ac:spMk id="61" creationId="{0ABCF938-7F69-41DA-A492-F98171623883}"/>
          </ac:spMkLst>
        </pc:spChg>
        <pc:spChg chg="mod">
          <ac:chgData name="Amal Tom" userId="e27c6777-e05a-4787-8ad9-75876a50e286" providerId="ADAL" clId="{9158BF3F-4193-F242-9283-E574705FA3DE}" dt="2023-02-23T03:32:16.934" v="475" actId="20578"/>
          <ac:spMkLst>
            <pc:docMk/>
            <pc:sldMk cId="3150368524" sldId="292"/>
            <ac:spMk id="63" creationId="{939B7CC5-439E-403C-9383-8988F3AAD7AF}"/>
          </ac:spMkLst>
        </pc:spChg>
        <pc:spChg chg="mod">
          <ac:chgData name="Amal Tom" userId="e27c6777-e05a-4787-8ad9-75876a50e286" providerId="ADAL" clId="{9158BF3F-4193-F242-9283-E574705FA3DE}" dt="2023-02-23T03:28:40.619" v="314"/>
          <ac:spMkLst>
            <pc:docMk/>
            <pc:sldMk cId="3150368524" sldId="292"/>
            <ac:spMk id="65" creationId="{BBF4A77D-999A-446C-A470-A09EABC1CB5F}"/>
          </ac:spMkLst>
        </pc:spChg>
      </pc:sldChg>
      <pc:sldChg chg="addCm">
        <pc:chgData name="Amal Tom" userId="e27c6777-e05a-4787-8ad9-75876a50e286" providerId="ADAL" clId="{9158BF3F-4193-F242-9283-E574705FA3DE}" dt="2023-02-23T04:12:35.056" v="493"/>
        <pc:sldMkLst>
          <pc:docMk/>
          <pc:sldMk cId="1805064009" sldId="294"/>
        </pc:sldMkLst>
      </pc:sldChg>
      <pc:sldChg chg="ord">
        <pc:chgData name="Amal Tom" userId="e27c6777-e05a-4787-8ad9-75876a50e286" providerId="ADAL" clId="{9158BF3F-4193-F242-9283-E574705FA3DE}" dt="2023-02-23T04:22:52.765" v="592" actId="20578"/>
        <pc:sldMkLst>
          <pc:docMk/>
          <pc:sldMk cId="3291404320" sldId="296"/>
        </pc:sldMkLst>
      </pc:sldChg>
      <pc:sldChg chg="addSp delSp modSp mod">
        <pc:chgData name="Amal Tom" userId="e27c6777-e05a-4787-8ad9-75876a50e286" providerId="ADAL" clId="{9158BF3F-4193-F242-9283-E574705FA3DE}" dt="2023-02-23T05:16:56.315" v="1977" actId="14100"/>
        <pc:sldMkLst>
          <pc:docMk/>
          <pc:sldMk cId="0" sldId="297"/>
        </pc:sldMkLst>
        <pc:spChg chg="add del mod">
          <ac:chgData name="Amal Tom" userId="e27c6777-e05a-4787-8ad9-75876a50e286" providerId="ADAL" clId="{9158BF3F-4193-F242-9283-E574705FA3DE}" dt="2023-02-23T04:34:44.528" v="952" actId="478"/>
          <ac:spMkLst>
            <pc:docMk/>
            <pc:sldMk cId="0" sldId="297"/>
            <ac:spMk id="23" creationId="{52044583-5E4C-FD46-AB72-D3BF3E6FF107}"/>
          </ac:spMkLst>
        </pc:spChg>
        <pc:spChg chg="add del mod">
          <ac:chgData name="Amal Tom" userId="e27c6777-e05a-4787-8ad9-75876a50e286" providerId="ADAL" clId="{9158BF3F-4193-F242-9283-E574705FA3DE}" dt="2023-02-23T04:34:41.171" v="951" actId="478"/>
          <ac:spMkLst>
            <pc:docMk/>
            <pc:sldMk cId="0" sldId="297"/>
            <ac:spMk id="132" creationId="{17FAD773-3996-8F4F-9A6E-848A8DE4FCC9}"/>
          </ac:spMkLst>
        </pc:spChg>
        <pc:spChg chg="add 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133" creationId="{32C43788-09C2-5540-8CB4-25C7414C3035}"/>
          </ac:spMkLst>
        </pc:spChg>
        <pc:spChg chg="add mod">
          <ac:chgData name="Amal Tom" userId="e27c6777-e05a-4787-8ad9-75876a50e286" providerId="ADAL" clId="{9158BF3F-4193-F242-9283-E574705FA3DE}" dt="2023-02-23T05:00:32.755" v="1667" actId="1036"/>
          <ac:spMkLst>
            <pc:docMk/>
            <pc:sldMk cId="0" sldId="297"/>
            <ac:spMk id="134" creationId="{089FB4F9-854B-D541-9E1D-CDA15B00E582}"/>
          </ac:spMkLst>
        </pc:spChg>
        <pc:spChg chg="mod">
          <ac:chgData name="Amal Tom" userId="e27c6777-e05a-4787-8ad9-75876a50e286" providerId="ADAL" clId="{9158BF3F-4193-F242-9283-E574705FA3DE}" dt="2023-02-23T05:16:56.315" v="1977" actId="14100"/>
          <ac:spMkLst>
            <pc:docMk/>
            <pc:sldMk cId="0" sldId="297"/>
            <ac:spMk id="290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29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0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5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7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39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0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5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7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49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0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5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7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59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0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5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7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8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69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0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4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75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9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2997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56:58.032" v="1478" actId="404"/>
          <ac:spMkLst>
            <pc:docMk/>
            <pc:sldMk cId="0" sldId="297"/>
            <ac:spMk id="3000" creationId="{00000000-0000-0000-0000-000000000000}"/>
          </ac:spMkLst>
        </pc:spChg>
        <pc:spChg chg="del">
          <ac:chgData name="Amal Tom" userId="e27c6777-e05a-4787-8ad9-75876a50e286" providerId="ADAL" clId="{9158BF3F-4193-F242-9283-E574705FA3DE}" dt="2023-02-23T04:39:21.351" v="1158" actId="478"/>
          <ac:spMkLst>
            <pc:docMk/>
            <pc:sldMk cId="0" sldId="297"/>
            <ac:spMk id="3001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3002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46:20.201" v="1427" actId="1035"/>
          <ac:spMkLst>
            <pc:docMk/>
            <pc:sldMk cId="0" sldId="297"/>
            <ac:spMk id="3003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5:00:32.755" v="1667" actId="1036"/>
          <ac:spMkLst>
            <pc:docMk/>
            <pc:sldMk cId="0" sldId="297"/>
            <ac:spMk id="3006" creationId="{00000000-0000-0000-0000-000000000000}"/>
          </ac:spMkLst>
        </pc:spChg>
        <pc:spChg chg="mod">
          <ac:chgData name="Amal Tom" userId="e27c6777-e05a-4787-8ad9-75876a50e286" providerId="ADAL" clId="{9158BF3F-4193-F242-9283-E574705FA3DE}" dt="2023-02-23T04:54:07.807" v="1476" actId="1076"/>
          <ac:spMkLst>
            <pc:docMk/>
            <pc:sldMk cId="0" sldId="297"/>
            <ac:spMk id="3007" creationId="{00000000-0000-0000-0000-000000000000}"/>
          </ac:spMkLst>
        </pc:spChg>
        <pc:grpChg chg="mod">
          <ac:chgData name="Amal Tom" userId="e27c6777-e05a-4787-8ad9-75876a50e286" providerId="ADAL" clId="{9158BF3F-4193-F242-9283-E574705FA3DE}" dt="2023-02-23T04:46:20.201" v="1427" actId="1035"/>
          <ac:grpSpMkLst>
            <pc:docMk/>
            <pc:sldMk cId="0" sldId="297"/>
            <ac:grpSpMk id="2" creationId="{39F078B5-C837-D802-2BB6-D9DC1B09B354}"/>
          </ac:grpSpMkLst>
        </pc:grpChg>
        <pc:grpChg chg="mod">
          <ac:chgData name="Amal Tom" userId="e27c6777-e05a-4787-8ad9-75876a50e286" providerId="ADAL" clId="{9158BF3F-4193-F242-9283-E574705FA3DE}" dt="2023-02-23T04:57:40.902" v="1483" actId="1076"/>
          <ac:grpSpMkLst>
            <pc:docMk/>
            <pc:sldMk cId="0" sldId="297"/>
            <ac:grpSpMk id="3" creationId="{0F86B751-0437-BE7B-1EDD-1ACBF06FEFFC}"/>
          </ac:grpSpMkLst>
        </pc:grpChg>
        <pc:grpChg chg="mod">
          <ac:chgData name="Amal Tom" userId="e27c6777-e05a-4787-8ad9-75876a50e286" providerId="ADAL" clId="{9158BF3F-4193-F242-9283-E574705FA3DE}" dt="2023-02-23T04:46:20.201" v="1427" actId="1035"/>
          <ac:grpSpMkLst>
            <pc:docMk/>
            <pc:sldMk cId="0" sldId="297"/>
            <ac:grpSpMk id="4" creationId="{4BD45A6A-D58F-2568-F83A-D85C3B25B1CE}"/>
          </ac:grpSpMkLst>
        </pc:grpChg>
        <pc:grpChg chg="mod">
          <ac:chgData name="Amal Tom" userId="e27c6777-e05a-4787-8ad9-75876a50e286" providerId="ADAL" clId="{9158BF3F-4193-F242-9283-E574705FA3DE}" dt="2023-02-23T04:57:26.360" v="1481" actId="1076"/>
          <ac:grpSpMkLst>
            <pc:docMk/>
            <pc:sldMk cId="0" sldId="297"/>
            <ac:grpSpMk id="5" creationId="{1837E390-55D6-EC2F-27EC-ECBF0C1F6979}"/>
          </ac:grpSpMkLst>
        </pc:grpChg>
      </pc:sldChg>
    </pc:docChg>
  </pc:docChgLst>
  <pc:docChgLst>
    <pc:chgData name="Sheth, Parth Dilip" userId="ac3a0e78-07a9-4831-8bb1-01963de9a50e" providerId="ADAL" clId="{3AEFBACB-D6A5-4668-8867-2CE4160B087A}"/>
    <pc:docChg chg="undo redo custSel addSld delSld modSld sldOrd modMainMaster modSection">
      <pc:chgData name="Sheth, Parth Dilip" userId="ac3a0e78-07a9-4831-8bb1-01963de9a50e" providerId="ADAL" clId="{3AEFBACB-D6A5-4668-8867-2CE4160B087A}" dt="2023-02-23T14:43:27.578" v="5649" actId="47"/>
      <pc:docMkLst>
        <pc:docMk/>
      </pc:docMkLst>
      <pc:sldChg chg="modSp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105940131" sldId="256"/>
        </pc:sldMkLst>
        <pc:spChg chg="mod">
          <ac:chgData name="Sheth, Parth Dilip" userId="ac3a0e78-07a9-4831-8bb1-01963de9a50e" providerId="ADAL" clId="{3AEFBACB-D6A5-4668-8867-2CE4160B087A}" dt="2023-02-21T21:06:01.907" v="1320" actId="20577"/>
          <ac:spMkLst>
            <pc:docMk/>
            <pc:sldMk cId="3105940131" sldId="256"/>
            <ac:spMk id="19" creationId="{3BCC445D-99BF-4BD6-A87A-9AB46C82F7C1}"/>
          </ac:spMkLst>
        </pc:sp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427904300" sldId="257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877929975" sldId="258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4092421255" sldId="259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371080236" sldId="260"/>
        </pc:sldMkLst>
      </pc:sldChg>
      <pc:sldChg chg="modSp mod">
        <pc:chgData name="Sheth, Parth Dilip" userId="ac3a0e78-07a9-4831-8bb1-01963de9a50e" providerId="ADAL" clId="{3AEFBACB-D6A5-4668-8867-2CE4160B087A}" dt="2023-02-22T17:14:57.391" v="1905" actId="20577"/>
        <pc:sldMkLst>
          <pc:docMk/>
          <pc:sldMk cId="2044100319" sldId="261"/>
        </pc:sldMkLst>
        <pc:spChg chg="mod">
          <ac:chgData name="Sheth, Parth Dilip" userId="ac3a0e78-07a9-4831-8bb1-01963de9a50e" providerId="ADAL" clId="{3AEFBACB-D6A5-4668-8867-2CE4160B087A}" dt="2023-02-22T17:14:57.391" v="1905" actId="20577"/>
          <ac:spMkLst>
            <pc:docMk/>
            <pc:sldMk cId="2044100319" sldId="261"/>
            <ac:spMk id="54" creationId="{E7D27B29-4AA1-461C-A69F-75D8EA5EFE64}"/>
          </ac:spMkLst>
        </pc:spChg>
        <pc:cxnChg chg="mod">
          <ac:chgData name="Sheth, Parth Dilip" userId="ac3a0e78-07a9-4831-8bb1-01963de9a50e" providerId="ADAL" clId="{3AEFBACB-D6A5-4668-8867-2CE4160B087A}" dt="2023-02-21T20:57:46.691" v="883" actId="1076"/>
          <ac:cxnSpMkLst>
            <pc:docMk/>
            <pc:sldMk cId="2044100319" sldId="261"/>
            <ac:cxnSpMk id="56" creationId="{33D23131-A48A-491A-AD96-201010235D83}"/>
          </ac:cxnSpMkLst>
        </pc:cxnChg>
        <pc:cxnChg chg="mod">
          <ac:chgData name="Sheth, Parth Dilip" userId="ac3a0e78-07a9-4831-8bb1-01963de9a50e" providerId="ADAL" clId="{3AEFBACB-D6A5-4668-8867-2CE4160B087A}" dt="2023-02-21T20:57:52.346" v="884" actId="1076"/>
          <ac:cxnSpMkLst>
            <pc:docMk/>
            <pc:sldMk cId="2044100319" sldId="261"/>
            <ac:cxnSpMk id="57" creationId="{9C96BDEF-9902-4BA3-B5E7-230F802445FC}"/>
          </ac:cxnSpMkLst>
        </pc:cxn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40775147" sldId="262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00671579" sldId="263"/>
        </pc:sldMkLst>
      </pc:sldChg>
      <pc:sldChg chg="addSp delSp modSp mod or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2442960004" sldId="264"/>
        </pc:sldMkLst>
        <pc:spChg chg="mod">
          <ac:chgData name="Sheth, Parth Dilip" userId="ac3a0e78-07a9-4831-8bb1-01963de9a50e" providerId="ADAL" clId="{3AEFBACB-D6A5-4668-8867-2CE4160B087A}" dt="2023-02-21T19:26:50.624" v="228" actId="1076"/>
          <ac:spMkLst>
            <pc:docMk/>
            <pc:sldMk cId="2442960004" sldId="264"/>
            <ac:spMk id="2" creationId="{CA98AD67-5AA4-441A-BB82-472C288413F8}"/>
          </ac:spMkLst>
        </pc:spChg>
        <pc:spChg chg="del mod">
          <ac:chgData name="Sheth, Parth Dilip" userId="ac3a0e78-07a9-4831-8bb1-01963de9a50e" providerId="ADAL" clId="{3AEFBACB-D6A5-4668-8867-2CE4160B087A}" dt="2023-02-21T19:27:25.505" v="234" actId="478"/>
          <ac:spMkLst>
            <pc:docMk/>
            <pc:sldMk cId="2442960004" sldId="264"/>
            <ac:spMk id="3" creationId="{5E529D36-DA44-4B35-931C-00DBA5384AB0}"/>
          </ac:spMkLst>
        </pc:spChg>
        <pc:spChg chg="del">
          <ac:chgData name="Sheth, Parth Dilip" userId="ac3a0e78-07a9-4831-8bb1-01963de9a50e" providerId="ADAL" clId="{3AEFBACB-D6A5-4668-8867-2CE4160B087A}" dt="2023-02-23T00:18:47.284" v="3588" actId="478"/>
          <ac:spMkLst>
            <pc:docMk/>
            <pc:sldMk cId="2442960004" sldId="264"/>
            <ac:spMk id="3" creationId="{C3FD3AA7-5A78-3EBF-5E6F-E354E55FCC70}"/>
          </ac:spMkLst>
        </pc:spChg>
        <pc:spChg chg="mod">
          <ac:chgData name="Sheth, Parth Dilip" userId="ac3a0e78-07a9-4831-8bb1-01963de9a50e" providerId="ADAL" clId="{3AEFBACB-D6A5-4668-8867-2CE4160B087A}" dt="2023-02-23T01:20:36.292" v="3599" actId="207"/>
          <ac:spMkLst>
            <pc:docMk/>
            <pc:sldMk cId="2442960004" sldId="264"/>
            <ac:spMk id="5" creationId="{CDADA208-E23E-4B7A-8B30-503644571020}"/>
          </ac:spMkLst>
        </pc:spChg>
        <pc:spChg chg="mod">
          <ac:chgData name="Sheth, Parth Dilip" userId="ac3a0e78-07a9-4831-8bb1-01963de9a50e" providerId="ADAL" clId="{3AEFBACB-D6A5-4668-8867-2CE4160B087A}" dt="2023-02-22T17:17:10.743" v="2013" actId="20577"/>
          <ac:spMkLst>
            <pc:docMk/>
            <pc:sldMk cId="2442960004" sldId="264"/>
            <ac:spMk id="7" creationId="{35AF9DE5-C8D3-43F1-8647-AA7713F1FCEF}"/>
          </ac:spMkLst>
        </pc:spChg>
        <pc:spChg chg="mod">
          <ac:chgData name="Sheth, Parth Dilip" userId="ac3a0e78-07a9-4831-8bb1-01963de9a50e" providerId="ADAL" clId="{3AEFBACB-D6A5-4668-8867-2CE4160B087A}" dt="2023-02-22T17:37:57.556" v="2443" actId="1076"/>
          <ac:spMkLst>
            <pc:docMk/>
            <pc:sldMk cId="2442960004" sldId="264"/>
            <ac:spMk id="11" creationId="{9291974D-94F5-468A-87AC-B7EFF95696CC}"/>
          </ac:spMkLst>
        </pc:spChg>
        <pc:spChg chg="mod">
          <ac:chgData name="Sheth, Parth Dilip" userId="ac3a0e78-07a9-4831-8bb1-01963de9a50e" providerId="ADAL" clId="{3AEFBACB-D6A5-4668-8867-2CE4160B087A}" dt="2023-02-22T17:56:27.182" v="2568" actId="20577"/>
          <ac:spMkLst>
            <pc:docMk/>
            <pc:sldMk cId="2442960004" sldId="264"/>
            <ac:spMk id="44" creationId="{0168AE60-C71A-4B80-811C-CAC02ADD32C2}"/>
          </ac:spMkLst>
        </pc:spChg>
        <pc:spChg chg="mod">
          <ac:chgData name="Sheth, Parth Dilip" userId="ac3a0e78-07a9-4831-8bb1-01963de9a50e" providerId="ADAL" clId="{3AEFBACB-D6A5-4668-8867-2CE4160B087A}" dt="2023-02-23T00:02:51.626" v="3288" actId="404"/>
          <ac:spMkLst>
            <pc:docMk/>
            <pc:sldMk cId="2442960004" sldId="264"/>
            <ac:spMk id="46" creationId="{0A0A31DB-DD27-4F64-AB8C-EC7887B70CFD}"/>
          </ac:spMkLst>
        </pc:spChg>
        <pc:spChg chg="mod">
          <ac:chgData name="Sheth, Parth Dilip" userId="ac3a0e78-07a9-4831-8bb1-01963de9a50e" providerId="ADAL" clId="{3AEFBACB-D6A5-4668-8867-2CE4160B087A}" dt="2023-02-22T17:18:02.702" v="2094" actId="20577"/>
          <ac:spMkLst>
            <pc:docMk/>
            <pc:sldMk cId="2442960004" sldId="264"/>
            <ac:spMk id="47" creationId="{AC6A4160-8BE0-4F42-8528-A692DB7BDCCE}"/>
          </ac:spMkLst>
        </pc:spChg>
        <pc:spChg chg="mod">
          <ac:chgData name="Sheth, Parth Dilip" userId="ac3a0e78-07a9-4831-8bb1-01963de9a50e" providerId="ADAL" clId="{3AEFBACB-D6A5-4668-8867-2CE4160B087A}" dt="2023-02-23T01:20:34.266" v="3598" actId="207"/>
          <ac:spMkLst>
            <pc:docMk/>
            <pc:sldMk cId="2442960004" sldId="264"/>
            <ac:spMk id="49" creationId="{85A97DC2-C172-7287-C16E-D1C6D906FF43}"/>
          </ac:spMkLst>
        </pc:spChg>
        <pc:spChg chg="mod">
          <ac:chgData name="Sheth, Parth Dilip" userId="ac3a0e78-07a9-4831-8bb1-01963de9a50e" providerId="ADAL" clId="{3AEFBACB-D6A5-4668-8867-2CE4160B087A}" dt="2023-02-22T17:38:59.661" v="2473" actId="20577"/>
          <ac:spMkLst>
            <pc:docMk/>
            <pc:sldMk cId="2442960004" sldId="264"/>
            <ac:spMk id="50" creationId="{467C9B5E-ACC8-E9E0-5C89-44916F865DBC}"/>
          </ac:spMkLst>
        </pc:spChg>
        <pc:spChg chg="add mod">
          <ac:chgData name="Sheth, Parth Dilip" userId="ac3a0e78-07a9-4831-8bb1-01963de9a50e" providerId="ADAL" clId="{3AEFBACB-D6A5-4668-8867-2CE4160B087A}" dt="2023-02-22T17:51:48.591" v="2550" actId="207"/>
          <ac:spMkLst>
            <pc:docMk/>
            <pc:sldMk cId="2442960004" sldId="264"/>
            <ac:spMk id="51" creationId="{61D1AA01-68C2-5B47-7E90-CD4D190C933A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3" creationId="{B4AC10B2-24F2-7CBF-B8FD-37B50FA03286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4" creationId="{FEADE81B-D16D-CB59-4955-DFA84DEA2961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5" creationId="{01EA08F6-C050-4ED6-1426-36B7B684A20A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6" creationId="{B18D106A-8B0F-5952-CEFF-FAAE003E0713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7" creationId="{66494408-1A6A-68EA-2FA6-276527C14522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8" creationId="{46282BB9-8A4F-C983-960A-435508265E73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59" creationId="{962F506F-0A54-D7D1-358F-B2C0AE011600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0" creationId="{3D138C9D-E6D6-3CDE-4613-7BDF4DF11AF5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1" creationId="{61CE3FAC-F472-6592-9EC3-0BA22963925F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2" creationId="{1851F7B1-DD95-0492-7130-2C2A0BE68128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3" creationId="{2CFFCAF3-1B0A-540D-C420-30144005B922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4" creationId="{31CAF31C-8976-661D-1E70-9F4F72F17E98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5" creationId="{D615B6E8-45E7-E1CB-CD90-89CD4F3F7A24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6" creationId="{A743866F-B11F-8C4A-7897-A1B2801E3486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7" creationId="{A7EC5143-7D0A-FE7D-F84E-B776E05C64AF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8" creationId="{268CE7F2-154A-1B2D-2153-C7499870A132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69" creationId="{0453216C-0F26-0257-BE70-9EF1BD4537B0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0" creationId="{B2E4ACE5-C487-32F4-3B00-04B10218088B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1" creationId="{D56531AA-13D9-87C5-5BD3-83E9209A4AC8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2" creationId="{2136779E-4506-D8B9-F7B3-6EEF9A90E713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3" creationId="{A959473C-51B8-7084-7117-4A6E9DDF4365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4" creationId="{97C287CE-9788-D567-A90A-620E5B6223F3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5" creationId="{A1FFCC8B-F64B-8BF4-09F9-8945EFF5E688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6" creationId="{F7F2C96E-239E-28DA-F8FF-AB07E8E5F330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7" creationId="{08775F74-5304-112E-53CF-8DCF3CE69C34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8" creationId="{0B330CCC-7A6C-D4C2-6ECD-609884528BD7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79" creationId="{B24486E2-1D89-8D04-7A2E-2EDB59D85547}"/>
          </ac:spMkLst>
        </pc:spChg>
        <pc:spChg chg="del">
          <ac:chgData name="Sheth, Parth Dilip" userId="ac3a0e78-07a9-4831-8bb1-01963de9a50e" providerId="ADAL" clId="{3AEFBACB-D6A5-4668-8867-2CE4160B087A}" dt="2023-02-22T16:37:27.473" v="1782" actId="478"/>
          <ac:spMkLst>
            <pc:docMk/>
            <pc:sldMk cId="2442960004" sldId="264"/>
            <ac:spMk id="80" creationId="{FE2AD138-6B8C-40CA-A949-80EE0AE830BE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86" creationId="{278EEC6A-6351-6415-2330-6C31592D9891}"/>
          </ac:spMkLst>
        </pc:spChg>
        <pc:spChg chg="mod">
          <ac:chgData name="Sheth, Parth Dilip" userId="ac3a0e78-07a9-4831-8bb1-01963de9a50e" providerId="ADAL" clId="{3AEFBACB-D6A5-4668-8867-2CE4160B087A}" dt="2023-02-23T01:23:37.812" v="3642" actId="113"/>
          <ac:spMkLst>
            <pc:docMk/>
            <pc:sldMk cId="2442960004" sldId="264"/>
            <ac:spMk id="87" creationId="{BF061177-3A0B-4D94-95FF-46770B8B2E9B}"/>
          </ac:spMkLst>
        </pc:spChg>
        <pc:spChg chg="mod">
          <ac:chgData name="Sheth, Parth Dilip" userId="ac3a0e78-07a9-4831-8bb1-01963de9a50e" providerId="ADAL" clId="{3AEFBACB-D6A5-4668-8867-2CE4160B087A}" dt="2023-02-23T03:13:14.568" v="3688" actId="113"/>
          <ac:spMkLst>
            <pc:docMk/>
            <pc:sldMk cId="2442960004" sldId="264"/>
            <ac:spMk id="88" creationId="{C441B089-8C78-493A-B640-E4942D9BE68E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90" creationId="{2C52B427-EAB8-2AB9-60FD-CC073CADF5D5}"/>
          </ac:spMkLst>
        </pc:spChg>
        <pc:spChg chg="mod">
          <ac:chgData name="Sheth, Parth Dilip" userId="ac3a0e78-07a9-4831-8bb1-01963de9a50e" providerId="ADAL" clId="{3AEFBACB-D6A5-4668-8867-2CE4160B087A}" dt="2023-02-22T17:38:49.476" v="2452" actId="1076"/>
          <ac:spMkLst>
            <pc:docMk/>
            <pc:sldMk cId="2442960004" sldId="264"/>
            <ac:spMk id="91" creationId="{222017E2-207C-A9DF-50F7-3A4C2D08481E}"/>
          </ac:spMkLst>
        </pc:spChg>
        <pc:spChg chg="mod">
          <ac:chgData name="Sheth, Parth Dilip" userId="ac3a0e78-07a9-4831-8bb1-01963de9a50e" providerId="ADAL" clId="{3AEFBACB-D6A5-4668-8867-2CE4160B087A}" dt="2023-02-23T01:23:53.593" v="3646" actId="113"/>
          <ac:spMkLst>
            <pc:docMk/>
            <pc:sldMk cId="2442960004" sldId="264"/>
            <ac:spMk id="95" creationId="{8D0359B6-238F-4B5E-B1A4-229F370E96D7}"/>
          </ac:spMkLst>
        </pc:spChg>
        <pc:spChg chg="mod">
          <ac:chgData name="Sheth, Parth Dilip" userId="ac3a0e78-07a9-4831-8bb1-01963de9a50e" providerId="ADAL" clId="{3AEFBACB-D6A5-4668-8867-2CE4160B087A}" dt="2023-02-23T01:23:51.705" v="3645" actId="113"/>
          <ac:spMkLst>
            <pc:docMk/>
            <pc:sldMk cId="2442960004" sldId="264"/>
            <ac:spMk id="96" creationId="{C14F284B-6377-4804-9C82-CA1083F54D5A}"/>
          </ac:spMkLst>
        </pc:spChg>
        <pc:spChg chg="mod">
          <ac:chgData name="Sheth, Parth Dilip" userId="ac3a0e78-07a9-4831-8bb1-01963de9a50e" providerId="ADAL" clId="{3AEFBACB-D6A5-4668-8867-2CE4160B087A}" dt="2023-02-23T01:21:48.657" v="3623" actId="20577"/>
          <ac:spMkLst>
            <pc:docMk/>
            <pc:sldMk cId="2442960004" sldId="264"/>
            <ac:spMk id="97" creationId="{64E23882-97E3-4B34-BBE0-6959274930AF}"/>
          </ac:spMkLst>
        </pc:spChg>
        <pc:spChg chg="mod">
          <ac:chgData name="Sheth, Parth Dilip" userId="ac3a0e78-07a9-4831-8bb1-01963de9a50e" providerId="ADAL" clId="{3AEFBACB-D6A5-4668-8867-2CE4160B087A}" dt="2023-02-23T01:21:41.822" v="3620" actId="20577"/>
          <ac:spMkLst>
            <pc:docMk/>
            <pc:sldMk cId="2442960004" sldId="264"/>
            <ac:spMk id="98" creationId="{576948FB-CC34-4B03-88DC-8401A5A57F4D}"/>
          </ac:spMkLst>
        </pc:spChg>
        <pc:spChg chg="mod">
          <ac:chgData name="Sheth, Parth Dilip" userId="ac3a0e78-07a9-4831-8bb1-01963de9a50e" providerId="ADAL" clId="{3AEFBACB-D6A5-4668-8867-2CE4160B087A}" dt="2023-02-23T01:23:01.638" v="3641" actId="20577"/>
          <ac:spMkLst>
            <pc:docMk/>
            <pc:sldMk cId="2442960004" sldId="264"/>
            <ac:spMk id="99" creationId="{7A6E0B43-CBC1-4B75-A350-E61BB761761E}"/>
          </ac:spMkLst>
        </pc:spChg>
        <pc:spChg chg="mod">
          <ac:chgData name="Sheth, Parth Dilip" userId="ac3a0e78-07a9-4831-8bb1-01963de9a50e" providerId="ADAL" clId="{3AEFBACB-D6A5-4668-8867-2CE4160B087A}" dt="2023-02-23T03:16:22.649" v="3700" actId="20577"/>
          <ac:spMkLst>
            <pc:docMk/>
            <pc:sldMk cId="2442960004" sldId="264"/>
            <ac:spMk id="100" creationId="{C4B4557E-2EE3-41E0-8A59-E60F50BDB6EC}"/>
          </ac:spMkLst>
        </pc:spChg>
        <pc:spChg chg="mod">
          <ac:chgData name="Sheth, Parth Dilip" userId="ac3a0e78-07a9-4831-8bb1-01963de9a50e" providerId="ADAL" clId="{3AEFBACB-D6A5-4668-8867-2CE4160B087A}" dt="2023-02-22T17:23:09.094" v="2223" actId="20577"/>
          <ac:spMkLst>
            <pc:docMk/>
            <pc:sldMk cId="2442960004" sldId="264"/>
            <ac:spMk id="179" creationId="{9CFFF09D-96F9-453A-AC93-BC01E504D3BB}"/>
          </ac:spMkLst>
        </pc:spChg>
        <pc:spChg chg="mod">
          <ac:chgData name="Sheth, Parth Dilip" userId="ac3a0e78-07a9-4831-8bb1-01963de9a50e" providerId="ADAL" clId="{3AEFBACB-D6A5-4668-8867-2CE4160B087A}" dt="2023-02-22T23:58:10.078" v="3230" actId="403"/>
          <ac:spMkLst>
            <pc:docMk/>
            <pc:sldMk cId="2442960004" sldId="264"/>
            <ac:spMk id="180" creationId="{BC4BBA33-2015-C2BF-C944-0167C9C9E204}"/>
          </ac:spMkLst>
        </pc:spChg>
        <pc:spChg chg="mod">
          <ac:chgData name="Sheth, Parth Dilip" userId="ac3a0e78-07a9-4831-8bb1-01963de9a50e" providerId="ADAL" clId="{3AEFBACB-D6A5-4668-8867-2CE4160B087A}" dt="2023-02-22T18:06:35.405" v="2710" actId="20577"/>
          <ac:spMkLst>
            <pc:docMk/>
            <pc:sldMk cId="2442960004" sldId="264"/>
            <ac:spMk id="181" creationId="{9910D58F-FD5A-4DE7-A849-9257698099DB}"/>
          </ac:spMkLst>
        </pc:spChg>
        <pc:spChg chg="add mod">
          <ac:chgData name="Sheth, Parth Dilip" userId="ac3a0e78-07a9-4831-8bb1-01963de9a50e" providerId="ADAL" clId="{3AEFBACB-D6A5-4668-8867-2CE4160B087A}" dt="2023-02-22T18:06:42.767" v="2711" actId="207"/>
          <ac:spMkLst>
            <pc:docMk/>
            <pc:sldMk cId="2442960004" sldId="264"/>
            <ac:spMk id="182" creationId="{42CFE335-CC7C-5778-B20C-8E65ACE69AD4}"/>
          </ac:spMkLst>
        </pc:spChg>
        <pc:spChg chg="del topLvl">
          <ac:chgData name="Sheth, Parth Dilip" userId="ac3a0e78-07a9-4831-8bb1-01963de9a50e" providerId="ADAL" clId="{3AEFBACB-D6A5-4668-8867-2CE4160B087A}" dt="2023-02-22T17:38:20.700" v="2448" actId="478"/>
          <ac:spMkLst>
            <pc:docMk/>
            <pc:sldMk cId="2442960004" sldId="264"/>
            <ac:spMk id="185" creationId="{AA28CFA6-1725-41B9-AFC0-2D9C4C887905}"/>
          </ac:spMkLst>
        </pc:spChg>
        <pc:spChg chg="del topLvl">
          <ac:chgData name="Sheth, Parth Dilip" userId="ac3a0e78-07a9-4831-8bb1-01963de9a50e" providerId="ADAL" clId="{3AEFBACB-D6A5-4668-8867-2CE4160B087A}" dt="2023-02-22T17:38:19.048" v="2447" actId="478"/>
          <ac:spMkLst>
            <pc:docMk/>
            <pc:sldMk cId="2442960004" sldId="264"/>
            <ac:spMk id="186" creationId="{AE0232FB-F1E3-4951-A55C-3F3342DF6A13}"/>
          </ac:spMkLst>
        </pc:spChg>
        <pc:spChg chg="del">
          <ac:chgData name="Sheth, Parth Dilip" userId="ac3a0e78-07a9-4831-8bb1-01963de9a50e" providerId="ADAL" clId="{3AEFBACB-D6A5-4668-8867-2CE4160B087A}" dt="2023-02-22T17:38:26.394" v="2449" actId="478"/>
          <ac:spMkLst>
            <pc:docMk/>
            <pc:sldMk cId="2442960004" sldId="264"/>
            <ac:spMk id="187" creationId="{B46D891C-8009-4D3A-AE8D-056B662B8089}"/>
          </ac:spMkLst>
        </pc:spChg>
        <pc:spChg chg="del">
          <ac:chgData name="Sheth, Parth Dilip" userId="ac3a0e78-07a9-4831-8bb1-01963de9a50e" providerId="ADAL" clId="{3AEFBACB-D6A5-4668-8867-2CE4160B087A}" dt="2023-02-22T17:38:26.394" v="2449" actId="478"/>
          <ac:spMkLst>
            <pc:docMk/>
            <pc:sldMk cId="2442960004" sldId="264"/>
            <ac:spMk id="188" creationId="{0A5AD744-30BD-4F9E-88ED-80B7CB0B905E}"/>
          </ac:spMkLst>
        </pc:spChg>
        <pc:spChg chg="del">
          <ac:chgData name="Sheth, Parth Dilip" userId="ac3a0e78-07a9-4831-8bb1-01963de9a50e" providerId="ADAL" clId="{3AEFBACB-D6A5-4668-8867-2CE4160B087A}" dt="2023-02-22T17:38:26.394" v="2449" actId="478"/>
          <ac:spMkLst>
            <pc:docMk/>
            <pc:sldMk cId="2442960004" sldId="264"/>
            <ac:spMk id="189" creationId="{BAB1ACF7-5AEB-4633-8F49-D88B53378400}"/>
          </ac:spMkLst>
        </pc:spChg>
        <pc:spChg chg="del">
          <ac:chgData name="Sheth, Parth Dilip" userId="ac3a0e78-07a9-4831-8bb1-01963de9a50e" providerId="ADAL" clId="{3AEFBACB-D6A5-4668-8867-2CE4160B087A}" dt="2023-02-22T17:38:26.394" v="2449" actId="478"/>
          <ac:spMkLst>
            <pc:docMk/>
            <pc:sldMk cId="2442960004" sldId="264"/>
            <ac:spMk id="190" creationId="{D47EB548-7973-4FFC-B967-63DC95FCDF00}"/>
          </ac:spMkLst>
        </pc:spChg>
        <pc:spChg chg="add mod">
          <ac:chgData name="Sheth, Parth Dilip" userId="ac3a0e78-07a9-4831-8bb1-01963de9a50e" providerId="ADAL" clId="{3AEFBACB-D6A5-4668-8867-2CE4160B087A}" dt="2023-02-22T23:57:30.291" v="3187" actId="1076"/>
          <ac:spMkLst>
            <pc:docMk/>
            <pc:sldMk cId="2442960004" sldId="264"/>
            <ac:spMk id="191" creationId="{15088F90-4A96-96A3-23A2-157E20217A54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192" creationId="{7917D667-8C6B-4BE2-89A8-EE34784ECF48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193" creationId="{2EDD0A13-925F-4A1B-ABFB-3C67C1357966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194" creationId="{BA54671E-ACFD-4428-B4B7-A37E5BA61CB3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196" creationId="{8AD2DF00-0982-4B28-B4A0-DF7B4B6DA358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202" creationId="{70D38E9A-94A7-447A-89C1-EB62E888BD09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203" creationId="{F628A559-BC49-4742-82C4-4124FF63A8B1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204" creationId="{CEBFB0FE-B591-4089-A1B4-FF85CA99D9DA}"/>
          </ac:spMkLst>
        </pc:spChg>
        <pc:spChg chg="add mod">
          <ac:chgData name="Sheth, Parth Dilip" userId="ac3a0e78-07a9-4831-8bb1-01963de9a50e" providerId="ADAL" clId="{3AEFBACB-D6A5-4668-8867-2CE4160B087A}" dt="2023-02-23T01:20:30.573" v="3597" actId="207"/>
          <ac:spMkLst>
            <pc:docMk/>
            <pc:sldMk cId="2442960004" sldId="264"/>
            <ac:spMk id="1026" creationId="{0FAE22DD-1C31-9F29-7991-4C47DDC60096}"/>
          </ac:spMkLst>
        </pc:spChg>
        <pc:spChg chg="del">
          <ac:chgData name="Sheth, Parth Dilip" userId="ac3a0e78-07a9-4831-8bb1-01963de9a50e" providerId="ADAL" clId="{3AEFBACB-D6A5-4668-8867-2CE4160B087A}" dt="2023-02-22T16:17:40.114" v="1618" actId="478"/>
          <ac:spMkLst>
            <pc:docMk/>
            <pc:sldMk cId="2442960004" sldId="264"/>
            <ac:spMk id="1028" creationId="{C98C02B3-B192-4C19-95D4-A5FA419DA95D}"/>
          </ac:spMkLst>
        </pc:spChg>
        <pc:grpChg chg="add mod">
          <ac:chgData name="Sheth, Parth Dilip" userId="ac3a0e78-07a9-4831-8bb1-01963de9a50e" providerId="ADAL" clId="{3AEFBACB-D6A5-4668-8867-2CE4160B087A}" dt="2023-02-22T23:57:14.835" v="3183" actId="1076"/>
          <ac:grpSpMkLst>
            <pc:docMk/>
            <pc:sldMk cId="2442960004" sldId="264"/>
            <ac:grpSpMk id="10" creationId="{49D78290-DEBE-7794-2EEA-385CD0AE4262}"/>
          </ac:grpSpMkLst>
        </pc:grpChg>
        <pc:grpChg chg="mod">
          <ac:chgData name="Sheth, Parth Dilip" userId="ac3a0e78-07a9-4831-8bb1-01963de9a50e" providerId="ADAL" clId="{3AEFBACB-D6A5-4668-8867-2CE4160B087A}" dt="2023-02-22T17:37:52.960" v="2439" actId="1076"/>
          <ac:grpSpMkLst>
            <pc:docMk/>
            <pc:sldMk cId="2442960004" sldId="264"/>
            <ac:grpSpMk id="45" creationId="{82DC834D-A801-489D-B18E-A3C9646F4D2E}"/>
          </ac:grpSpMkLst>
        </pc:grpChg>
        <pc:grpChg chg="add del mod">
          <ac:chgData name="Sheth, Parth Dilip" userId="ac3a0e78-07a9-4831-8bb1-01963de9a50e" providerId="ADAL" clId="{3AEFBACB-D6A5-4668-8867-2CE4160B087A}" dt="2023-02-22T17:52:22.214" v="2551" actId="478"/>
          <ac:grpSpMkLst>
            <pc:docMk/>
            <pc:sldMk cId="2442960004" sldId="264"/>
            <ac:grpSpMk id="52" creationId="{B9CC90AE-333F-37D2-7F4B-66ACFE92D7FF}"/>
          </ac:grpSpMkLst>
        </pc:grpChg>
        <pc:grpChg chg="add mod">
          <ac:chgData name="Sheth, Parth Dilip" userId="ac3a0e78-07a9-4831-8bb1-01963de9a50e" providerId="ADAL" clId="{3AEFBACB-D6A5-4668-8867-2CE4160B087A}" dt="2023-02-22T23:57:24.246" v="3186" actId="1076"/>
          <ac:grpSpMkLst>
            <pc:docMk/>
            <pc:sldMk cId="2442960004" sldId="264"/>
            <ac:grpSpMk id="94" creationId="{1EABF93E-C77C-E0A4-C1A3-F3F8AEDCAFDF}"/>
          </ac:grpSpMkLst>
        </pc:grpChg>
        <pc:grpChg chg="del">
          <ac:chgData name="Sheth, Parth Dilip" userId="ac3a0e78-07a9-4831-8bb1-01963de9a50e" providerId="ADAL" clId="{3AEFBACB-D6A5-4668-8867-2CE4160B087A}" dt="2023-02-22T17:22:28.049" v="2209" actId="478"/>
          <ac:grpSpMkLst>
            <pc:docMk/>
            <pc:sldMk cId="2442960004" sldId="264"/>
            <ac:grpSpMk id="120" creationId="{E7C433E1-2468-4CB5-BB9B-DC81C26CDDD2}"/>
          </ac:grpSpMkLst>
        </pc:grpChg>
        <pc:grpChg chg="add del">
          <ac:chgData name="Sheth, Parth Dilip" userId="ac3a0e78-07a9-4831-8bb1-01963de9a50e" providerId="ADAL" clId="{3AEFBACB-D6A5-4668-8867-2CE4160B087A}" dt="2023-02-22T17:38:19.048" v="2447" actId="478"/>
          <ac:grpSpMkLst>
            <pc:docMk/>
            <pc:sldMk cId="2442960004" sldId="264"/>
            <ac:grpSpMk id="184" creationId="{337509D2-0CBC-4371-A05E-AF36659B07F3}"/>
          </ac:grpSpMkLst>
        </pc:grpChg>
        <pc:grpChg chg="del">
          <ac:chgData name="Sheth, Parth Dilip" userId="ac3a0e78-07a9-4831-8bb1-01963de9a50e" providerId="ADAL" clId="{3AEFBACB-D6A5-4668-8867-2CE4160B087A}" dt="2023-02-22T16:17:40.114" v="1618" actId="478"/>
          <ac:grpSpMkLst>
            <pc:docMk/>
            <pc:sldMk cId="2442960004" sldId="264"/>
            <ac:grpSpMk id="197" creationId="{105EB04D-523A-471B-94D7-64FDA15599AA}"/>
          </ac:grpSpMkLst>
        </pc:grpChg>
        <pc:graphicFrameChg chg="del">
          <ac:chgData name="Sheth, Parth Dilip" userId="ac3a0e78-07a9-4831-8bb1-01963de9a50e" providerId="ADAL" clId="{3AEFBACB-D6A5-4668-8867-2CE4160B087A}" dt="2023-02-22T17:38:26.394" v="2449" actId="478"/>
          <ac:graphicFrameMkLst>
            <pc:docMk/>
            <pc:sldMk cId="2442960004" sldId="264"/>
            <ac:graphicFrameMk id="1027" creationId="{1B17C7EB-0FAD-41E6-9BE9-1AEB806F6571}"/>
          </ac:graphicFrameMkLst>
        </pc:graphicFrameChg>
        <pc:picChg chg="add del mod modCrop">
          <ac:chgData name="Sheth, Parth Dilip" userId="ac3a0e78-07a9-4831-8bb1-01963de9a50e" providerId="ADAL" clId="{3AEFBACB-D6A5-4668-8867-2CE4160B087A}" dt="2023-02-23T03:15:32.126" v="3695" actId="478"/>
          <ac:picMkLst>
            <pc:docMk/>
            <pc:sldMk cId="2442960004" sldId="264"/>
            <ac:picMk id="8" creationId="{338D769B-7727-D7AC-4A08-AA9E723BA54C}"/>
          </ac:picMkLst>
        </pc:picChg>
        <pc:picChg chg="add mod">
          <ac:chgData name="Sheth, Parth Dilip" userId="ac3a0e78-07a9-4831-8bb1-01963de9a50e" providerId="ADAL" clId="{3AEFBACB-D6A5-4668-8867-2CE4160B087A}" dt="2023-02-21T19:28:05.032" v="239" actId="1076"/>
          <ac:picMkLst>
            <pc:docMk/>
            <pc:sldMk cId="2442960004" sldId="264"/>
            <ac:picMk id="9" creationId="{F059DEC2-6EBE-4A6A-D0F4-F44C49CC2469}"/>
          </ac:picMkLst>
        </pc:picChg>
        <pc:picChg chg="add mod">
          <ac:chgData name="Sheth, Parth Dilip" userId="ac3a0e78-07a9-4831-8bb1-01963de9a50e" providerId="ADAL" clId="{3AEFBACB-D6A5-4668-8867-2CE4160B087A}" dt="2023-02-22T17:53:06.697" v="2562" actId="1038"/>
          <ac:picMkLst>
            <pc:docMk/>
            <pc:sldMk cId="2442960004" sldId="264"/>
            <ac:picMk id="93" creationId="{DA018DE2-DDA7-503B-8FDC-492FD1E84422}"/>
          </ac:picMkLst>
        </pc:picChg>
        <pc:picChg chg="add del mod">
          <ac:chgData name="Sheth, Parth Dilip" userId="ac3a0e78-07a9-4831-8bb1-01963de9a50e" providerId="ADAL" clId="{3AEFBACB-D6A5-4668-8867-2CE4160B087A}" dt="2023-02-22T23:49:25.082" v="2980" actId="478"/>
          <ac:picMkLst>
            <pc:docMk/>
            <pc:sldMk cId="2442960004" sldId="264"/>
            <ac:picMk id="183" creationId="{E37159B8-8EB0-94F4-EE47-570CC258A51E}"/>
          </ac:picMkLst>
        </pc:picChg>
        <pc:picChg chg="add mod">
          <ac:chgData name="Sheth, Parth Dilip" userId="ac3a0e78-07a9-4831-8bb1-01963de9a50e" providerId="ADAL" clId="{3AEFBACB-D6A5-4668-8867-2CE4160B087A}" dt="2023-02-22T23:59:24.666" v="3237" actId="207"/>
          <ac:picMkLst>
            <pc:docMk/>
            <pc:sldMk cId="2442960004" sldId="264"/>
            <ac:picMk id="1025" creationId="{15E3DF90-6885-69EE-041E-72E1F9495D00}"/>
          </ac:picMkLst>
        </pc:picChg>
        <pc:picChg chg="add mod modCrop">
          <ac:chgData name="Sheth, Parth Dilip" userId="ac3a0e78-07a9-4831-8bb1-01963de9a50e" providerId="ADAL" clId="{3AEFBACB-D6A5-4668-8867-2CE4160B087A}" dt="2023-02-23T03:15:37.905" v="3696" actId="1076"/>
          <ac:picMkLst>
            <pc:docMk/>
            <pc:sldMk cId="2442960004" sldId="264"/>
            <ac:picMk id="1030" creationId="{BC576312-33A4-2CE8-1B84-CB95B8FC1EC3}"/>
          </ac:picMkLst>
        </pc:pic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686076518" sldId="265"/>
        </pc:sldMkLst>
      </pc:sldChg>
      <pc:sldChg chg="addSp delSp modSp del mod modShow addCm">
        <pc:chgData name="Sheth, Parth Dilip" userId="ac3a0e78-07a9-4831-8bb1-01963de9a50e" providerId="ADAL" clId="{3AEFBACB-D6A5-4668-8867-2CE4160B087A}" dt="2023-02-23T02:10:49.035" v="3649" actId="47"/>
        <pc:sldMkLst>
          <pc:docMk/>
          <pc:sldMk cId="2017839156" sldId="266"/>
        </pc:sldMkLst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2" creationId="{EE39D28F-FFAA-41ED-8E91-3190C0D61EC7}"/>
          </ac:spMkLst>
        </pc:spChg>
        <pc:spChg chg="del">
          <ac:chgData name="Sheth, Parth Dilip" userId="ac3a0e78-07a9-4831-8bb1-01963de9a50e" providerId="ADAL" clId="{3AEFBACB-D6A5-4668-8867-2CE4160B087A}" dt="2023-02-21T19:29:19.540" v="242" actId="478"/>
          <ac:spMkLst>
            <pc:docMk/>
            <pc:sldMk cId="2017839156" sldId="266"/>
            <ac:spMk id="3" creationId="{68B7DFF9-5760-C1DC-3EB5-55A8636C712F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4" creationId="{A71A9ECD-BF4B-5D83-AFA9-1C9721350CA2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5" creationId="{E063590A-5BFC-DC91-AB15-EA4D0B405D53}"/>
          </ac:spMkLst>
        </pc:spChg>
        <pc:spChg chg="mod">
          <ac:chgData name="Sheth, Parth Dilip" userId="ac3a0e78-07a9-4831-8bb1-01963de9a50e" providerId="ADAL" clId="{3AEFBACB-D6A5-4668-8867-2CE4160B087A}" dt="2023-02-21T19:27:04.277" v="231" actId="1076"/>
          <ac:spMkLst>
            <pc:docMk/>
            <pc:sldMk cId="2017839156" sldId="266"/>
            <ac:spMk id="6" creationId="{7B302AFC-71D7-82FB-3049-2A4C35A7C8EC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7" creationId="{636A39EE-97A1-FD09-87D4-3AA38EDFF336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8" creationId="{5210F3D4-A6ED-340B-BD93-7507E33040A5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10" creationId="{AC84F671-F694-F7FE-6ED2-9825394EB1B9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11" creationId="{7EF9EA4A-1509-01C4-A77B-9B4F6CADB3A3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12" creationId="{B164544C-10F5-3D2E-2843-25A13BFDF96D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17" creationId="{2E405251-E3A6-C182-4530-EB2909102012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18" creationId="{62783E16-994D-2677-1198-AC2EBF654F01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19" creationId="{B3882E51-ADF0-DFC8-FC18-61A021472146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0" creationId="{137B16EC-46DE-06A2-3589-665250741A1E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21" creationId="{242ACC1F-1197-121A-45C2-3BCF7EFCAC2C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2" creationId="{CE537048-1023-06B9-8EF4-ADFBF76AF345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3" creationId="{AA8537D2-BFEF-DD30-7A77-D3D70BA5E182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4" creationId="{60E6F4B4-2D1C-177F-9D34-5C10778E19F1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6" creationId="{4904F049-3F4E-FFA3-99DB-99A6CD7B63DE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7" creationId="{4C6B98AC-05A3-906C-4430-9234A646DBD4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8" creationId="{3AC96A21-FCDE-C607-5B2A-411AEDDC2DF0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29" creationId="{D95BC4C4-DA15-523A-1BF7-9B56A7EE662F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0" creationId="{FB4043D2-AAAE-1670-6603-EBB8C060B71B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1" creationId="{218113EA-F762-629F-CDE9-E7C079D11A41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2" creationId="{35524C70-63EE-106F-AFD8-015EF7EB230B}"/>
          </ac:spMkLst>
        </pc:spChg>
        <pc:spChg chg="del">
          <ac:chgData name="Sheth, Parth Dilip" userId="ac3a0e78-07a9-4831-8bb1-01963de9a50e" providerId="ADAL" clId="{3AEFBACB-D6A5-4668-8867-2CE4160B087A}" dt="2023-02-21T19:24:12.246" v="12" actId="478"/>
          <ac:spMkLst>
            <pc:docMk/>
            <pc:sldMk cId="2017839156" sldId="266"/>
            <ac:spMk id="33" creationId="{8EA1118C-F51B-6AFB-CA1A-37CB349D1599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4" creationId="{8103AB0C-E29F-1F56-2033-B3999A551516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5" creationId="{051D3EFE-0421-AEB0-5EA2-8A729E47F628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6" creationId="{739F24F0-73FA-6642-80B7-D4E41031B2B2}"/>
          </ac:spMkLst>
        </pc:spChg>
        <pc:spChg chg="del">
          <ac:chgData name="Sheth, Parth Dilip" userId="ac3a0e78-07a9-4831-8bb1-01963de9a50e" providerId="ADAL" clId="{3AEFBACB-D6A5-4668-8867-2CE4160B087A}" dt="2023-02-21T19:24:08.547" v="6" actId="478"/>
          <ac:spMkLst>
            <pc:docMk/>
            <pc:sldMk cId="2017839156" sldId="266"/>
            <ac:spMk id="37" creationId="{7C3A7275-0F96-30F8-6D90-D59E841D921E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65" creationId="{D92F2BE3-E851-4F1B-A425-F48C750EA67A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66" creationId="{45CD3DA6-D336-EB93-E7A1-3A42F6B5C9D4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68" creationId="{0B68B7F9-54B2-EB5D-A0E4-5DAEAF16132B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69" creationId="{E9877131-32AC-EE71-281F-4100487CDF76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71" creationId="{7E487D3F-DEDB-0791-1736-48023B1974FF}"/>
          </ac:spMkLst>
        </pc:spChg>
        <pc:spChg chg="mod">
          <ac:chgData name="Sheth, Parth Dilip" userId="ac3a0e78-07a9-4831-8bb1-01963de9a50e" providerId="ADAL" clId="{3AEFBACB-D6A5-4668-8867-2CE4160B087A}" dt="2023-02-21T19:24:08.957" v="7"/>
          <ac:spMkLst>
            <pc:docMk/>
            <pc:sldMk cId="2017839156" sldId="266"/>
            <ac:spMk id="72" creationId="{8DC9D62C-E2AB-5111-12F7-C72FE687BCB0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3" creationId="{EEA47BBB-B169-BEC7-7F85-38B2E9A706CE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4" creationId="{EBBA5654-91F8-6A42-ACC6-404138ECC8C1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5" creationId="{3DA6DE4B-8049-8447-10F5-0AE7C4A5F4F5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6" creationId="{3020A629-72D6-6F4E-F11D-9A24B69ADCC0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7" creationId="{6844410A-C05A-BD26-CEC8-33A078CE4ED5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8" creationId="{CD8EBDC3-B314-A405-D17D-7BE8A79551AB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79" creationId="{CCF351C7-A9B7-219F-250F-5E01478FC17B}"/>
          </ac:spMkLst>
        </pc:spChg>
        <pc:spChg chg="add del mod">
          <ac:chgData name="Sheth, Parth Dilip" userId="ac3a0e78-07a9-4831-8bb1-01963de9a50e" providerId="ADAL" clId="{3AEFBACB-D6A5-4668-8867-2CE4160B087A}" dt="2023-02-21T19:24:10.170" v="11"/>
          <ac:spMkLst>
            <pc:docMk/>
            <pc:sldMk cId="2017839156" sldId="266"/>
            <ac:spMk id="80" creationId="{3C18A0A0-9A96-1D8D-85A9-5196255E091A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1" creationId="{59A36018-9F82-C025-23BE-B7D25D24ACC6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2" creationId="{F1B74D3E-9704-FCB5-018E-A47C552388EE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3" creationId="{307E31BC-07CC-9E77-C6E1-698CCF321330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4" creationId="{5564F3F6-70BF-D64E-BC82-918FCA322147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6" creationId="{F678A867-FA47-608D-CA3F-43EE2B8AB6F4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7" creationId="{12CB5AFB-E3FF-C944-34ED-9307704C0D8C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89" creationId="{1137CDF6-48FB-303D-B643-7B2F2C8E5BEF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0" creationId="{F0115E66-4351-6D9C-5082-E34DABF8D1FC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2" creationId="{E4C724A1-932B-80BB-5912-D183FD3A0AC8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3" creationId="{8B9EE011-B14E-3F40-CC69-7AE5356793DD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5" creationId="{52A594A0-15EE-43DC-E868-7B928B7A5583}"/>
          </ac:spMkLst>
        </pc:spChg>
        <pc:spChg chg="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6" creationId="{CD5C91D1-EE00-0309-B5FA-FE66E3683950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7" creationId="{83F18937-5E1F-F2E3-EABF-1D4CBCEC895B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8" creationId="{D789F4E7-E7BD-1877-60E9-E390D0877C2B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99" creationId="{77D83BA5-DF67-B211-1D7E-0C05FDCBAA23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100" creationId="{CCEA12E0-85FA-75C8-B2AC-1978C53484AF}"/>
          </ac:spMkLst>
        </pc:spChg>
        <pc:spChg chg="add mod">
          <ac:chgData name="Sheth, Parth Dilip" userId="ac3a0e78-07a9-4831-8bb1-01963de9a50e" providerId="ADAL" clId="{3AEFBACB-D6A5-4668-8867-2CE4160B087A}" dt="2023-02-22T15:29:04.808" v="1585" actId="1076"/>
          <ac:spMkLst>
            <pc:docMk/>
            <pc:sldMk cId="2017839156" sldId="266"/>
            <ac:spMk id="101" creationId="{99AA4E98-8DE0-A92C-376D-CC14808E5CB1}"/>
          </ac:spMkLst>
        </pc:spChg>
        <pc:spChg chg="add mod">
          <ac:chgData name="Sheth, Parth Dilip" userId="ac3a0e78-07a9-4831-8bb1-01963de9a50e" providerId="ADAL" clId="{3AEFBACB-D6A5-4668-8867-2CE4160B087A}" dt="2023-02-22T16:20:22.992" v="1754" actId="108"/>
          <ac:spMkLst>
            <pc:docMk/>
            <pc:sldMk cId="2017839156" sldId="266"/>
            <ac:spMk id="102" creationId="{517BEAF2-FD8D-ECC5-26CC-F9CC62799A37}"/>
          </ac:spMkLst>
        </pc:spChg>
        <pc:spChg chg="add mod">
          <ac:chgData name="Sheth, Parth Dilip" userId="ac3a0e78-07a9-4831-8bb1-01963de9a50e" providerId="ADAL" clId="{3AEFBACB-D6A5-4668-8867-2CE4160B087A}" dt="2023-02-22T16:19:56.196" v="1752" actId="20577"/>
          <ac:spMkLst>
            <pc:docMk/>
            <pc:sldMk cId="2017839156" sldId="266"/>
            <ac:spMk id="103" creationId="{6777D27D-6C79-E6D7-8252-CF43D683F152}"/>
          </ac:spMkLst>
        </pc:spChg>
        <pc:spChg chg="add mod">
          <ac:chgData name="Sheth, Parth Dilip" userId="ac3a0e78-07a9-4831-8bb1-01963de9a50e" providerId="ADAL" clId="{3AEFBACB-D6A5-4668-8867-2CE4160B087A}" dt="2023-02-21T19:24:12.485" v="13"/>
          <ac:spMkLst>
            <pc:docMk/>
            <pc:sldMk cId="2017839156" sldId="266"/>
            <ac:spMk id="104" creationId="{2C73695B-CBB0-9787-E39A-DD920ADB3718}"/>
          </ac:spMkLst>
        </pc:spChg>
        <pc:spChg chg="add mod">
          <ac:chgData name="Sheth, Parth Dilip" userId="ac3a0e78-07a9-4831-8bb1-01963de9a50e" providerId="ADAL" clId="{3AEFBACB-D6A5-4668-8867-2CE4160B087A}" dt="2023-02-21T19:27:12.285" v="232"/>
          <ac:spMkLst>
            <pc:docMk/>
            <pc:sldMk cId="2017839156" sldId="266"/>
            <ac:spMk id="105" creationId="{10F67E8D-8043-4F5D-9B42-E7462661880B}"/>
          </ac:spMkLst>
        </pc:spChg>
        <pc:grpChg chg="add del mod">
          <ac:chgData name="Sheth, Parth Dilip" userId="ac3a0e78-07a9-4831-8bb1-01963de9a50e" providerId="ADAL" clId="{3AEFBACB-D6A5-4668-8867-2CE4160B087A}" dt="2023-02-21T19:24:10.170" v="11"/>
          <ac:grpSpMkLst>
            <pc:docMk/>
            <pc:sldMk cId="2017839156" sldId="266"/>
            <ac:grpSpMk id="9" creationId="{44C51D75-EEFC-8DB6-B35E-B0E4F8712DFE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13" creationId="{CFE6A842-C165-CC47-825A-875F67752704}"/>
          </ac:grpSpMkLst>
        </pc:grpChg>
        <pc:grpChg chg="add del mod">
          <ac:chgData name="Sheth, Parth Dilip" userId="ac3a0e78-07a9-4831-8bb1-01963de9a50e" providerId="ADAL" clId="{3AEFBACB-D6A5-4668-8867-2CE4160B087A}" dt="2023-02-21T19:24:10.170" v="11"/>
          <ac:grpSpMkLst>
            <pc:docMk/>
            <pc:sldMk cId="2017839156" sldId="266"/>
            <ac:grpSpMk id="25" creationId="{613C4C49-4D3A-63C7-F14E-6AD34229259B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38" creationId="{9A49F1DE-BD45-DF24-9676-DB97F079CB18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44" creationId="{8F1C930F-608A-7640-BAA0-1D0177367666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48" creationId="{CEFDCD7C-2C0F-EAA7-87B5-FE8122562EEB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51" creationId="{AEF6C0C2-8BCB-0A38-6328-F45A9CB3AEE7}"/>
          </ac:grpSpMkLst>
        </pc:grpChg>
        <pc:grpChg chg="del">
          <ac:chgData name="Sheth, Parth Dilip" userId="ac3a0e78-07a9-4831-8bb1-01963de9a50e" providerId="ADAL" clId="{3AEFBACB-D6A5-4668-8867-2CE4160B087A}" dt="2023-02-21T19:24:08.547" v="6" actId="478"/>
          <ac:grpSpMkLst>
            <pc:docMk/>
            <pc:sldMk cId="2017839156" sldId="266"/>
            <ac:grpSpMk id="56" creationId="{E0A078D3-227E-59BC-E5F7-38782323253A}"/>
          </ac:grpSpMkLst>
        </pc:grpChg>
        <pc:grpChg chg="add del mod">
          <ac:chgData name="Sheth, Parth Dilip" userId="ac3a0e78-07a9-4831-8bb1-01963de9a50e" providerId="ADAL" clId="{3AEFBACB-D6A5-4668-8867-2CE4160B087A}" dt="2023-02-21T19:24:10.170" v="11"/>
          <ac:grpSpMkLst>
            <pc:docMk/>
            <pc:sldMk cId="2017839156" sldId="266"/>
            <ac:grpSpMk id="67" creationId="{393DDF90-3A19-BD3E-4500-B40774FD5154}"/>
          </ac:grpSpMkLst>
        </pc:grpChg>
        <pc:grpChg chg="add del mod">
          <ac:chgData name="Sheth, Parth Dilip" userId="ac3a0e78-07a9-4831-8bb1-01963de9a50e" providerId="ADAL" clId="{3AEFBACB-D6A5-4668-8867-2CE4160B087A}" dt="2023-02-21T19:24:10.170" v="11"/>
          <ac:grpSpMkLst>
            <pc:docMk/>
            <pc:sldMk cId="2017839156" sldId="266"/>
            <ac:grpSpMk id="70" creationId="{C5C7617C-6F30-5A36-C8B4-08F0D584E486}"/>
          </ac:grpSpMkLst>
        </pc:grpChg>
        <pc:grpChg chg="add mod">
          <ac:chgData name="Sheth, Parth Dilip" userId="ac3a0e78-07a9-4831-8bb1-01963de9a50e" providerId="ADAL" clId="{3AEFBACB-D6A5-4668-8867-2CE4160B087A}" dt="2023-02-21T19:24:12.485" v="13"/>
          <ac:grpSpMkLst>
            <pc:docMk/>
            <pc:sldMk cId="2017839156" sldId="266"/>
            <ac:grpSpMk id="85" creationId="{68EA5416-AF98-FE5B-B939-A69B7B69C2E8}"/>
          </ac:grpSpMkLst>
        </pc:grpChg>
        <pc:grpChg chg="add mod">
          <ac:chgData name="Sheth, Parth Dilip" userId="ac3a0e78-07a9-4831-8bb1-01963de9a50e" providerId="ADAL" clId="{3AEFBACB-D6A5-4668-8867-2CE4160B087A}" dt="2023-02-21T19:24:12.485" v="13"/>
          <ac:grpSpMkLst>
            <pc:docMk/>
            <pc:sldMk cId="2017839156" sldId="266"/>
            <ac:grpSpMk id="88" creationId="{36D231E1-E4CB-F69A-A08A-05FCDC161344}"/>
          </ac:grpSpMkLst>
        </pc:grpChg>
        <pc:grpChg chg="add mod">
          <ac:chgData name="Sheth, Parth Dilip" userId="ac3a0e78-07a9-4831-8bb1-01963de9a50e" providerId="ADAL" clId="{3AEFBACB-D6A5-4668-8867-2CE4160B087A}" dt="2023-02-21T19:24:12.485" v="13"/>
          <ac:grpSpMkLst>
            <pc:docMk/>
            <pc:sldMk cId="2017839156" sldId="266"/>
            <ac:grpSpMk id="91" creationId="{CE9B26EF-5214-9ADF-9B8B-EE3FE20D822D}"/>
          </ac:grpSpMkLst>
        </pc:grpChg>
        <pc:grpChg chg="add mod">
          <ac:chgData name="Sheth, Parth Dilip" userId="ac3a0e78-07a9-4831-8bb1-01963de9a50e" providerId="ADAL" clId="{3AEFBACB-D6A5-4668-8867-2CE4160B087A}" dt="2023-02-21T19:24:12.485" v="13"/>
          <ac:grpSpMkLst>
            <pc:docMk/>
            <pc:sldMk cId="2017839156" sldId="266"/>
            <ac:grpSpMk id="94" creationId="{9308C955-5074-A538-54CB-EEEE49D0FBCD}"/>
          </ac:grpSpMkLst>
        </pc:grpChg>
        <pc:picChg chg="add del mod">
          <ac:chgData name="Sheth, Parth Dilip" userId="ac3a0e78-07a9-4831-8bb1-01963de9a50e" providerId="ADAL" clId="{3AEFBACB-D6A5-4668-8867-2CE4160B087A}" dt="2023-02-21T19:29:21.215" v="243" actId="478"/>
          <ac:picMkLst>
            <pc:docMk/>
            <pc:sldMk cId="2017839156" sldId="266"/>
            <ac:picMk id="106" creationId="{501DA8F0-5853-67F3-D9A2-CFEA9177ED4C}"/>
          </ac:picMkLst>
        </pc:picChg>
        <pc:picChg chg="add mod">
          <ac:chgData name="Sheth, Parth Dilip" userId="ac3a0e78-07a9-4831-8bb1-01963de9a50e" providerId="ADAL" clId="{3AEFBACB-D6A5-4668-8867-2CE4160B087A}" dt="2023-02-21T19:29:21.485" v="244"/>
          <ac:picMkLst>
            <pc:docMk/>
            <pc:sldMk cId="2017839156" sldId="266"/>
            <ac:picMk id="107" creationId="{53F73C03-10CC-A9A8-60EB-19AC0BC4775A}"/>
          </ac:picMkLst>
        </pc:picChg>
      </pc:sldChg>
      <pc:sldChg chg="addSp modSp modTransition">
        <pc:chgData name="Sheth, Parth Dilip" userId="ac3a0e78-07a9-4831-8bb1-01963de9a50e" providerId="ADAL" clId="{3AEFBACB-D6A5-4668-8867-2CE4160B087A}" dt="2023-02-23T11:47:52.110" v="5648"/>
        <pc:sldMkLst>
          <pc:docMk/>
          <pc:sldMk cId="0" sldId="267"/>
        </pc:sldMkLst>
        <pc:spChg chg="add mod">
          <ac:chgData name="Sheth, Parth Dilip" userId="ac3a0e78-07a9-4831-8bb1-01963de9a50e" providerId="ADAL" clId="{3AEFBACB-D6A5-4668-8867-2CE4160B087A}" dt="2023-02-23T11:47:52.110" v="5648"/>
          <ac:spMkLst>
            <pc:docMk/>
            <pc:sldMk cId="0" sldId="267"/>
            <ac:spMk id="2" creationId="{A1275577-3F7C-4E2E-DA3D-EFFC4C7CE01B}"/>
          </ac:spMkLst>
        </pc:spChg>
      </pc:sldChg>
      <pc:sldChg chg="modTransition addCm">
        <pc:chgData name="Sheth, Parth Dilip" userId="ac3a0e78-07a9-4831-8bb1-01963de9a50e" providerId="ADAL" clId="{3AEFBACB-D6A5-4668-8867-2CE4160B087A}" dt="2023-02-23T05:44:15.091" v="5645"/>
        <pc:sldMkLst>
          <pc:docMk/>
          <pc:sldMk cId="3261454926" sldId="269"/>
        </pc:sldMkLst>
      </pc:sldChg>
      <pc:sldChg chg="addSp delSp modSp del mod addCm delCm">
        <pc:chgData name="Sheth, Parth Dilip" userId="ac3a0e78-07a9-4831-8bb1-01963de9a50e" providerId="ADAL" clId="{3AEFBACB-D6A5-4668-8867-2CE4160B087A}" dt="2023-02-22T16:20:36.530" v="1755" actId="47"/>
        <pc:sldMkLst>
          <pc:docMk/>
          <pc:sldMk cId="682714059" sldId="270"/>
        </pc:sldMkLst>
        <pc:picChg chg="add del mod modCrop">
          <ac:chgData name="Sheth, Parth Dilip" userId="ac3a0e78-07a9-4831-8bb1-01963de9a50e" providerId="ADAL" clId="{3AEFBACB-D6A5-4668-8867-2CE4160B087A}" dt="2023-02-22T15:30:38.344" v="1587" actId="478"/>
          <ac:picMkLst>
            <pc:docMk/>
            <pc:sldMk cId="682714059" sldId="270"/>
            <ac:picMk id="6" creationId="{2532BE07-1F6C-6A34-76EB-B3CF439950FE}"/>
          </ac:picMkLst>
        </pc:picChg>
      </pc:sldChg>
      <pc:sldChg chg="addSp modSp add mod modTransition">
        <pc:chgData name="Sheth, Parth Dilip" userId="ac3a0e78-07a9-4831-8bb1-01963de9a50e" providerId="ADAL" clId="{3AEFBACB-D6A5-4668-8867-2CE4160B087A}" dt="2023-02-23T11:47:43.624" v="5646"/>
        <pc:sldMkLst>
          <pc:docMk/>
          <pc:sldMk cId="2953062885" sldId="271"/>
        </pc:sldMkLst>
        <pc:spChg chg="add mod">
          <ac:chgData name="Sheth, Parth Dilip" userId="ac3a0e78-07a9-4831-8bb1-01963de9a50e" providerId="ADAL" clId="{3AEFBACB-D6A5-4668-8867-2CE4160B087A}" dt="2023-02-23T11:47:43.624" v="5646"/>
          <ac:spMkLst>
            <pc:docMk/>
            <pc:sldMk cId="2953062885" sldId="271"/>
            <ac:spMk id="4" creationId="{6B0A7E5E-7AA3-FCD9-E6D5-29BD2135F10E}"/>
          </ac:spMkLst>
        </pc:spChg>
        <pc:spChg chg="mod">
          <ac:chgData name="Sheth, Parth Dilip" userId="ac3a0e78-07a9-4831-8bb1-01963de9a50e" providerId="ADAL" clId="{3AEFBACB-D6A5-4668-8867-2CE4160B087A}" dt="2023-02-23T01:25:35.096" v="3647" actId="207"/>
          <ac:spMkLst>
            <pc:docMk/>
            <pc:sldMk cId="2953062885" sldId="271"/>
            <ac:spMk id="12" creationId="{B164544C-10F5-3D2E-2843-25A13BFDF96D}"/>
          </ac:spMkLst>
        </pc:spChg>
        <pc:spChg chg="mod">
          <ac:chgData name="Sheth, Parth Dilip" userId="ac3a0e78-07a9-4831-8bb1-01963de9a50e" providerId="ADAL" clId="{3AEFBACB-D6A5-4668-8867-2CE4160B087A}" dt="2023-02-23T01:25:39.068" v="3648" actId="207"/>
          <ac:spMkLst>
            <pc:docMk/>
            <pc:sldMk cId="2953062885" sldId="271"/>
            <ac:spMk id="16" creationId="{4F274DC3-8C4E-6534-440C-4E0B05A4A8E3}"/>
          </ac:spMkLst>
        </pc:spChg>
        <pc:spChg chg="mod">
          <ac:chgData name="Sheth, Parth Dilip" userId="ac3a0e78-07a9-4831-8bb1-01963de9a50e" providerId="ADAL" clId="{3AEFBACB-D6A5-4668-8867-2CE4160B087A}" dt="2023-02-23T01:25:35.096" v="3647" actId="207"/>
          <ac:spMkLst>
            <pc:docMk/>
            <pc:sldMk cId="2953062885" sldId="271"/>
            <ac:spMk id="20" creationId="{137B16EC-46DE-06A2-3589-665250741A1E}"/>
          </ac:spMkLst>
        </pc:spChg>
        <pc:spChg chg="mod">
          <ac:chgData name="Sheth, Parth Dilip" userId="ac3a0e78-07a9-4831-8bb1-01963de9a50e" providerId="ADAL" clId="{3AEFBACB-D6A5-4668-8867-2CE4160B087A}" dt="2023-02-23T01:25:35.096" v="3647" actId="207"/>
          <ac:spMkLst>
            <pc:docMk/>
            <pc:sldMk cId="2953062885" sldId="271"/>
            <ac:spMk id="24" creationId="{60E6F4B4-2D1C-177F-9D34-5C10778E19F1}"/>
          </ac:spMkLst>
        </pc:spChg>
        <pc:spChg chg="mod">
          <ac:chgData name="Sheth, Parth Dilip" userId="ac3a0e78-07a9-4831-8bb1-01963de9a50e" providerId="ADAL" clId="{3AEFBACB-D6A5-4668-8867-2CE4160B087A}" dt="2023-02-23T01:25:35.096" v="3647" actId="207"/>
          <ac:spMkLst>
            <pc:docMk/>
            <pc:sldMk cId="2953062885" sldId="271"/>
            <ac:spMk id="28" creationId="{3AC96A21-FCDE-C607-5B2A-411AEDDC2DF0}"/>
          </ac:spMkLst>
        </pc:spChg>
      </pc:sldChg>
      <pc:sldChg chg="new del">
        <pc:chgData name="Sheth, Parth Dilip" userId="ac3a0e78-07a9-4831-8bb1-01963de9a50e" providerId="ADAL" clId="{3AEFBACB-D6A5-4668-8867-2CE4160B087A}" dt="2023-02-21T19:21:37.467" v="1" actId="680"/>
        <pc:sldMkLst>
          <pc:docMk/>
          <pc:sldMk cId="3637663744" sldId="271"/>
        </pc:sldMkLst>
      </pc:sldChg>
      <pc:sldChg chg="addSp delSp modSp add mod modTransition addCm">
        <pc:chgData name="Sheth, Parth Dilip" userId="ac3a0e78-07a9-4831-8bb1-01963de9a50e" providerId="ADAL" clId="{3AEFBACB-D6A5-4668-8867-2CE4160B087A}" dt="2023-02-23T05:44:15.091" v="5645"/>
        <pc:sldMkLst>
          <pc:docMk/>
          <pc:sldMk cId="4275230449" sldId="272"/>
        </pc:sldMkLst>
        <pc:spChg chg="add del">
          <ac:chgData name="Sheth, Parth Dilip" userId="ac3a0e78-07a9-4831-8bb1-01963de9a50e" providerId="ADAL" clId="{3AEFBACB-D6A5-4668-8867-2CE4160B087A}" dt="2023-02-22T17:39:59.458" v="2475"/>
          <ac:spMkLst>
            <pc:docMk/>
            <pc:sldMk cId="4275230449" sldId="272"/>
            <ac:spMk id="2" creationId="{86CA5BA2-EDDA-AA79-37AC-B21CF23426A0}"/>
          </ac:spMkLst>
        </pc:spChg>
        <pc:spChg chg="add del mod">
          <ac:chgData name="Sheth, Parth Dilip" userId="ac3a0e78-07a9-4831-8bb1-01963de9a50e" providerId="ADAL" clId="{3AEFBACB-D6A5-4668-8867-2CE4160B087A}" dt="2023-02-21T20:56:28.570" v="828" actId="478"/>
          <ac:spMkLst>
            <pc:docMk/>
            <pc:sldMk cId="4275230449" sldId="272"/>
            <ac:spMk id="2" creationId="{D61ED6E5-ABB9-319F-1648-3FE9A003A50F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3" creationId="{260B73CF-C4F0-CC90-FD59-61FE671C69F7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4" creationId="{A0BFD9EB-11BC-726E-64BE-5CDEC674F5E2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5" creationId="{C713AF92-E004-C19B-F653-6EAA3DFB4255}"/>
          </ac:spMkLst>
        </pc:spChg>
        <pc:spChg chg="mod">
          <ac:chgData name="Sheth, Parth Dilip" userId="ac3a0e78-07a9-4831-8bb1-01963de9a50e" providerId="ADAL" clId="{3AEFBACB-D6A5-4668-8867-2CE4160B087A}" dt="2023-02-23T03:39:51.400" v="3892" actId="20577"/>
          <ac:spMkLst>
            <pc:docMk/>
            <pc:sldMk cId="4275230449" sldId="272"/>
            <ac:spMk id="6" creationId="{7B302AFC-71D7-82FB-3049-2A4C35A7C8EC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7" creationId="{5B613ABA-38CB-23B3-BF78-D13FB00CC564}"/>
          </ac:spMkLst>
        </pc:spChg>
        <pc:spChg chg="add del mod">
          <ac:chgData name="Sheth, Parth Dilip" userId="ac3a0e78-07a9-4831-8bb1-01963de9a50e" providerId="ADAL" clId="{3AEFBACB-D6A5-4668-8867-2CE4160B087A}" dt="2023-02-21T20:54:31.063" v="743" actId="478"/>
          <ac:spMkLst>
            <pc:docMk/>
            <pc:sldMk cId="4275230449" sldId="272"/>
            <ac:spMk id="8" creationId="{78EF967F-F8AD-4FA2-5D0E-981B8CE691BE}"/>
          </ac:spMkLst>
        </pc:spChg>
        <pc:spChg chg="add del mod">
          <ac:chgData name="Sheth, Parth Dilip" userId="ac3a0e78-07a9-4831-8bb1-01963de9a50e" providerId="ADAL" clId="{3AEFBACB-D6A5-4668-8867-2CE4160B087A}" dt="2023-02-21T20:54:31.063" v="743" actId="478"/>
          <ac:spMkLst>
            <pc:docMk/>
            <pc:sldMk cId="4275230449" sldId="272"/>
            <ac:spMk id="9" creationId="{397E4CDF-1D10-E687-8D35-2FBEDCEE3EEC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10" creationId="{32B8003A-0EFF-5509-C62D-46738908CDD1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11" creationId="{C92A2310-256F-714B-2969-ABDEFE1371CD}"/>
          </ac:spMkLst>
        </pc:spChg>
        <pc:spChg chg="add del mod">
          <ac:chgData name="Sheth, Parth Dilip" userId="ac3a0e78-07a9-4831-8bb1-01963de9a50e" providerId="ADAL" clId="{3AEFBACB-D6A5-4668-8867-2CE4160B087A}" dt="2023-02-23T03:54:55.740" v="4555" actId="478"/>
          <ac:spMkLst>
            <pc:docMk/>
            <pc:sldMk cId="4275230449" sldId="272"/>
            <ac:spMk id="12" creationId="{2F9CEC6E-28E7-C2C5-AD48-DFEBB7A885BB}"/>
          </ac:spMkLst>
        </pc:spChg>
        <pc:spChg chg="add del mod">
          <ac:chgData name="Sheth, Parth Dilip" userId="ac3a0e78-07a9-4831-8bb1-01963de9a50e" providerId="ADAL" clId="{3AEFBACB-D6A5-4668-8867-2CE4160B087A}" dt="2023-02-22T15:26:35.532" v="1476" actId="478"/>
          <ac:spMkLst>
            <pc:docMk/>
            <pc:sldMk cId="4275230449" sldId="272"/>
            <ac:spMk id="15" creationId="{2ACD65AC-AEAE-35E8-D788-2D9679191E20}"/>
          </ac:spMkLst>
        </pc:spChg>
        <pc:spChg chg="add del mod ord">
          <ac:chgData name="Sheth, Parth Dilip" userId="ac3a0e78-07a9-4831-8bb1-01963de9a50e" providerId="ADAL" clId="{3AEFBACB-D6A5-4668-8867-2CE4160B087A}" dt="2023-02-23T03:42:01.988" v="3910" actId="478"/>
          <ac:spMkLst>
            <pc:docMk/>
            <pc:sldMk cId="4275230449" sldId="272"/>
            <ac:spMk id="16" creationId="{9ABC99E9-502A-3E51-9243-771EC3D8D594}"/>
          </ac:spMkLst>
        </pc:spChg>
        <pc:spChg chg="add mod">
          <ac:chgData name="Sheth, Parth Dilip" userId="ac3a0e78-07a9-4831-8bb1-01963de9a50e" providerId="ADAL" clId="{3AEFBACB-D6A5-4668-8867-2CE4160B087A}" dt="2023-02-23T04:22:10.692" v="4970" actId="20577"/>
          <ac:spMkLst>
            <pc:docMk/>
            <pc:sldMk cId="4275230449" sldId="272"/>
            <ac:spMk id="20" creationId="{E3FAE7C2-A03D-C0BD-4AF4-643461F02BAE}"/>
          </ac:spMkLst>
        </pc:spChg>
        <pc:spChg chg="add del">
          <ac:chgData name="Sheth, Parth Dilip" userId="ac3a0e78-07a9-4831-8bb1-01963de9a50e" providerId="ADAL" clId="{3AEFBACB-D6A5-4668-8867-2CE4160B087A}" dt="2023-02-23T03:41:11.515" v="3897"/>
          <ac:spMkLst>
            <pc:docMk/>
            <pc:sldMk cId="4275230449" sldId="272"/>
            <ac:spMk id="21" creationId="{25B4D290-8C30-46F2-9D39-7492D455A8F7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81" creationId="{59A36018-9F82-C025-23BE-B7D25D24ACC6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82" creationId="{F1B74D3E-9704-FCB5-018E-A47C552388EE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83" creationId="{307E31BC-07CC-9E77-C6E1-698CCF321330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84" creationId="{5564F3F6-70BF-D64E-BC82-918FCA322147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97" creationId="{83F18937-5E1F-F2E3-EABF-1D4CBCEC895B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98" creationId="{D789F4E7-E7BD-1877-60E9-E390D0877C2B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99" creationId="{77D83BA5-DF67-B211-1D7E-0C05FDCBAA23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100" creationId="{CCEA12E0-85FA-75C8-B2AC-1978C53484AF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101" creationId="{99AA4E98-8DE0-A92C-376D-CC14808E5CB1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102" creationId="{517BEAF2-FD8D-ECC5-26CC-F9CC62799A37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103" creationId="{6777D27D-6C79-E6D7-8252-CF43D683F152}"/>
          </ac:spMkLst>
        </pc:spChg>
        <pc:spChg chg="del">
          <ac:chgData name="Sheth, Parth Dilip" userId="ac3a0e78-07a9-4831-8bb1-01963de9a50e" providerId="ADAL" clId="{3AEFBACB-D6A5-4668-8867-2CE4160B087A}" dt="2023-02-21T19:44:57.199" v="262" actId="478"/>
          <ac:spMkLst>
            <pc:docMk/>
            <pc:sldMk cId="4275230449" sldId="272"/>
            <ac:spMk id="104" creationId="{2C73695B-CBB0-9787-E39A-DD920ADB3718}"/>
          </ac:spMkLst>
        </pc:spChg>
        <pc:grpChg chg="del">
          <ac:chgData name="Sheth, Parth Dilip" userId="ac3a0e78-07a9-4831-8bb1-01963de9a50e" providerId="ADAL" clId="{3AEFBACB-D6A5-4668-8867-2CE4160B087A}" dt="2023-02-21T19:44:57.199" v="262" actId="478"/>
          <ac:grpSpMkLst>
            <pc:docMk/>
            <pc:sldMk cId="4275230449" sldId="272"/>
            <ac:grpSpMk id="85" creationId="{68EA5416-AF98-FE5B-B939-A69B7B69C2E8}"/>
          </ac:grpSpMkLst>
        </pc:grpChg>
        <pc:grpChg chg="del">
          <ac:chgData name="Sheth, Parth Dilip" userId="ac3a0e78-07a9-4831-8bb1-01963de9a50e" providerId="ADAL" clId="{3AEFBACB-D6A5-4668-8867-2CE4160B087A}" dt="2023-02-21T19:44:57.199" v="262" actId="478"/>
          <ac:grpSpMkLst>
            <pc:docMk/>
            <pc:sldMk cId="4275230449" sldId="272"/>
            <ac:grpSpMk id="88" creationId="{36D231E1-E4CB-F69A-A08A-05FCDC161344}"/>
          </ac:grpSpMkLst>
        </pc:grpChg>
        <pc:grpChg chg="del">
          <ac:chgData name="Sheth, Parth Dilip" userId="ac3a0e78-07a9-4831-8bb1-01963de9a50e" providerId="ADAL" clId="{3AEFBACB-D6A5-4668-8867-2CE4160B087A}" dt="2023-02-21T19:44:57.199" v="262" actId="478"/>
          <ac:grpSpMkLst>
            <pc:docMk/>
            <pc:sldMk cId="4275230449" sldId="272"/>
            <ac:grpSpMk id="91" creationId="{CE9B26EF-5214-9ADF-9B8B-EE3FE20D822D}"/>
          </ac:grpSpMkLst>
        </pc:grpChg>
        <pc:grpChg chg="del">
          <ac:chgData name="Sheth, Parth Dilip" userId="ac3a0e78-07a9-4831-8bb1-01963de9a50e" providerId="ADAL" clId="{3AEFBACB-D6A5-4668-8867-2CE4160B087A}" dt="2023-02-21T19:44:57.199" v="262" actId="478"/>
          <ac:grpSpMkLst>
            <pc:docMk/>
            <pc:sldMk cId="4275230449" sldId="272"/>
            <ac:grpSpMk id="94" creationId="{9308C955-5074-A538-54CB-EEEE49D0FBCD}"/>
          </ac:grpSpMkLst>
        </pc:grpChg>
        <pc:graphicFrameChg chg="add del mod modGraphic">
          <ac:chgData name="Sheth, Parth Dilip" userId="ac3a0e78-07a9-4831-8bb1-01963de9a50e" providerId="ADAL" clId="{3AEFBACB-D6A5-4668-8867-2CE4160B087A}" dt="2023-02-22T17:56:59.171" v="2574" actId="1032"/>
          <ac:graphicFrameMkLst>
            <pc:docMk/>
            <pc:sldMk cId="4275230449" sldId="272"/>
            <ac:graphicFrameMk id="9" creationId="{91757D66-315C-3D17-26D3-03FDAB1E2C56}"/>
          </ac:graphicFrameMkLst>
        </pc:graphicFrameChg>
        <pc:graphicFrameChg chg="add mod modGraphic">
          <ac:chgData name="Sheth, Parth Dilip" userId="ac3a0e78-07a9-4831-8bb1-01963de9a50e" providerId="ADAL" clId="{3AEFBACB-D6A5-4668-8867-2CE4160B087A}" dt="2023-02-23T03:55:02.233" v="4569" actId="1036"/>
          <ac:graphicFrameMkLst>
            <pc:docMk/>
            <pc:sldMk cId="4275230449" sldId="272"/>
            <ac:graphicFrameMk id="17" creationId="{DE4C1D55-FA7A-93BA-E96B-F5F2CE5A8DDF}"/>
          </ac:graphicFrameMkLst>
        </pc:graphicFrameChg>
        <pc:picChg chg="add mod">
          <ac:chgData name="Sheth, Parth Dilip" userId="ac3a0e78-07a9-4831-8bb1-01963de9a50e" providerId="ADAL" clId="{3AEFBACB-D6A5-4668-8867-2CE4160B087A}" dt="2023-02-22T18:03:05.477" v="2698" actId="1076"/>
          <ac:picMkLst>
            <pc:docMk/>
            <pc:sldMk cId="4275230449" sldId="272"/>
            <ac:picMk id="8" creationId="{33FC358E-A299-AB54-3325-12682672F078}"/>
          </ac:picMkLst>
        </pc:picChg>
        <pc:picChg chg="add del mod">
          <ac:chgData name="Sheth, Parth Dilip" userId="ac3a0e78-07a9-4831-8bb1-01963de9a50e" providerId="ADAL" clId="{3AEFBACB-D6A5-4668-8867-2CE4160B087A}" dt="2023-02-23T03:54:55.740" v="4555" actId="478"/>
          <ac:picMkLst>
            <pc:docMk/>
            <pc:sldMk cId="4275230449" sldId="272"/>
            <ac:picMk id="13" creationId="{A02BCE78-1871-C1C7-1AB0-7C2EB0AE3276}"/>
          </ac:picMkLst>
        </pc:picChg>
        <pc:picChg chg="add del mod">
          <ac:chgData name="Sheth, Parth Dilip" userId="ac3a0e78-07a9-4831-8bb1-01963de9a50e" providerId="ADAL" clId="{3AEFBACB-D6A5-4668-8867-2CE4160B087A}" dt="2023-02-22T15:26:35.532" v="1476" actId="478"/>
          <ac:picMkLst>
            <pc:docMk/>
            <pc:sldMk cId="4275230449" sldId="272"/>
            <ac:picMk id="14" creationId="{A8AE3FCA-E603-7BF9-FFDB-41986CF8EF55}"/>
          </ac:picMkLst>
        </pc:picChg>
        <pc:picChg chg="add del mod">
          <ac:chgData name="Sheth, Parth Dilip" userId="ac3a0e78-07a9-4831-8bb1-01963de9a50e" providerId="ADAL" clId="{3AEFBACB-D6A5-4668-8867-2CE4160B087A}" dt="2023-02-21T20:54:47.429" v="761" actId="478"/>
          <ac:picMkLst>
            <pc:docMk/>
            <pc:sldMk cId="4275230449" sldId="272"/>
            <ac:picMk id="17" creationId="{ACDEE16F-0AD2-94CC-3661-62072E26E2A1}"/>
          </ac:picMkLst>
        </pc:picChg>
        <pc:picChg chg="del">
          <ac:chgData name="Sheth, Parth Dilip" userId="ac3a0e78-07a9-4831-8bb1-01963de9a50e" providerId="ADAL" clId="{3AEFBACB-D6A5-4668-8867-2CE4160B087A}" dt="2023-02-23T03:25:08.481" v="3707" actId="478"/>
          <ac:picMkLst>
            <pc:docMk/>
            <pc:sldMk cId="4275230449" sldId="272"/>
            <ac:picMk id="18" creationId="{1CBA6E9A-3970-B6FC-6D61-BDBE8A9AF04A}"/>
          </ac:picMkLst>
        </pc:picChg>
        <pc:picChg chg="add del mod">
          <ac:chgData name="Sheth, Parth Dilip" userId="ac3a0e78-07a9-4831-8bb1-01963de9a50e" providerId="ADAL" clId="{3AEFBACB-D6A5-4668-8867-2CE4160B087A}" dt="2023-02-22T15:26:35.532" v="1476" actId="478"/>
          <ac:picMkLst>
            <pc:docMk/>
            <pc:sldMk cId="4275230449" sldId="272"/>
            <ac:picMk id="19" creationId="{CE238509-0A26-28BB-EEBD-899299B0433C}"/>
          </ac:picMkLst>
        </pc:picChg>
        <pc:picChg chg="add mod">
          <ac:chgData name="Sheth, Parth Dilip" userId="ac3a0e78-07a9-4831-8bb1-01963de9a50e" providerId="ADAL" clId="{3AEFBACB-D6A5-4668-8867-2CE4160B087A}" dt="2023-02-23T03:55:02.233" v="4569" actId="1036"/>
          <ac:picMkLst>
            <pc:docMk/>
            <pc:sldMk cId="4275230449" sldId="272"/>
            <ac:picMk id="22" creationId="{5CC7207A-823C-0E53-6E60-E728F4A10C75}"/>
          </ac:picMkLst>
        </pc:picChg>
        <pc:picChg chg="add del mod">
          <ac:chgData name="Sheth, Parth Dilip" userId="ac3a0e78-07a9-4831-8bb1-01963de9a50e" providerId="ADAL" clId="{3AEFBACB-D6A5-4668-8867-2CE4160B087A}" dt="2023-02-23T03:39:54.433" v="3893" actId="478"/>
          <ac:picMkLst>
            <pc:docMk/>
            <pc:sldMk cId="4275230449" sldId="272"/>
            <ac:picMk id="1028" creationId="{5106F523-2AE5-D63C-86A5-DD0605CB247D}"/>
          </ac:picMkLst>
        </pc:picChg>
      </pc:sldChg>
      <pc:sldChg chg="addSp delSp modSp add mod ord modTransition modAnim modNotesTx">
        <pc:chgData name="Sheth, Parth Dilip" userId="ac3a0e78-07a9-4831-8bb1-01963de9a50e" providerId="ADAL" clId="{3AEFBACB-D6A5-4668-8867-2CE4160B087A}" dt="2023-02-23T05:44:15.091" v="5645"/>
        <pc:sldMkLst>
          <pc:docMk/>
          <pc:sldMk cId="2581037197" sldId="273"/>
        </pc:sldMkLst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3" creationId="{260B73CF-C4F0-CC90-FD59-61FE671C69F7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4" creationId="{A0BFD9EB-11BC-726E-64BE-5CDEC674F5E2}"/>
          </ac:spMkLst>
        </pc:spChg>
        <pc:spChg chg="del">
          <ac:chgData name="Sheth, Parth Dilip" userId="ac3a0e78-07a9-4831-8bb1-01963de9a50e" providerId="ADAL" clId="{3AEFBACB-D6A5-4668-8867-2CE4160B087A}" dt="2023-02-23T04:30:03.663" v="5048" actId="478"/>
          <ac:spMkLst>
            <pc:docMk/>
            <pc:sldMk cId="2581037197" sldId="273"/>
            <ac:spMk id="4" creationId="{EE4FD01A-99A2-AF59-4E20-980EC31C1460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5" creationId="{C713AF92-E004-C19B-F653-6EAA3DFB4255}"/>
          </ac:spMkLst>
        </pc:spChg>
        <pc:spChg chg="mod">
          <ac:chgData name="Sheth, Parth Dilip" userId="ac3a0e78-07a9-4831-8bb1-01963de9a50e" providerId="ADAL" clId="{3AEFBACB-D6A5-4668-8867-2CE4160B087A}" dt="2023-02-22T15:31:02.707" v="1616" actId="20577"/>
          <ac:spMkLst>
            <pc:docMk/>
            <pc:sldMk cId="2581037197" sldId="273"/>
            <ac:spMk id="6" creationId="{7B302AFC-71D7-82FB-3049-2A4C35A7C8EC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7" creationId="{5B613ABA-38CB-23B3-BF78-D13FB00CC564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10" creationId="{32B8003A-0EFF-5509-C62D-46738908CDD1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11" creationId="{C92A2310-256F-714B-2969-ABDEFE1371CD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12" creationId="{2F9CEC6E-28E7-C2C5-AD48-DFEBB7A885BB}"/>
          </ac:spMkLst>
        </pc:spChg>
        <pc:spChg chg="del">
          <ac:chgData name="Sheth, Parth Dilip" userId="ac3a0e78-07a9-4831-8bb1-01963de9a50e" providerId="ADAL" clId="{3AEFBACB-D6A5-4668-8867-2CE4160B087A}" dt="2023-02-22T15:31:07.914" v="1617" actId="478"/>
          <ac:spMkLst>
            <pc:docMk/>
            <pc:sldMk cId="2581037197" sldId="273"/>
            <ac:spMk id="16" creationId="{9ABC99E9-502A-3E51-9243-771EC3D8D594}"/>
          </ac:spMkLst>
        </pc:spChg>
        <pc:graphicFrameChg chg="add mod modGraphic">
          <ac:chgData name="Sheth, Parth Dilip" userId="ac3a0e78-07a9-4831-8bb1-01963de9a50e" providerId="ADAL" clId="{3AEFBACB-D6A5-4668-8867-2CE4160B087A}" dt="2023-02-23T05:19:36.597" v="5599" actId="404"/>
          <ac:graphicFrameMkLst>
            <pc:docMk/>
            <pc:sldMk cId="2581037197" sldId="273"/>
            <ac:graphicFrameMk id="2" creationId="{BB64D908-2536-F923-9454-0C321FE04FA1}"/>
          </ac:graphicFrameMkLst>
        </pc:graphicFrameChg>
        <pc:picChg chg="add mod">
          <ac:chgData name="Sheth, Parth Dilip" userId="ac3a0e78-07a9-4831-8bb1-01963de9a50e" providerId="ADAL" clId="{3AEFBACB-D6A5-4668-8867-2CE4160B087A}" dt="2023-02-23T05:24:57.559" v="5626" actId="1076"/>
          <ac:picMkLst>
            <pc:docMk/>
            <pc:sldMk cId="2581037197" sldId="273"/>
            <ac:picMk id="9" creationId="{A4F6D5F6-FD3C-FE34-2E19-1566578BF557}"/>
          </ac:picMkLst>
        </pc:picChg>
        <pc:picChg chg="del">
          <ac:chgData name="Sheth, Parth Dilip" userId="ac3a0e78-07a9-4831-8bb1-01963de9a50e" providerId="ADAL" clId="{3AEFBACB-D6A5-4668-8867-2CE4160B087A}" dt="2023-02-22T15:31:07.914" v="1617" actId="478"/>
          <ac:picMkLst>
            <pc:docMk/>
            <pc:sldMk cId="2581037197" sldId="273"/>
            <ac:picMk id="13" creationId="{A02BCE78-1871-C1C7-1AB0-7C2EB0AE3276}"/>
          </ac:picMkLst>
        </pc:picChg>
        <pc:picChg chg="add mod">
          <ac:chgData name="Sheth, Parth Dilip" userId="ac3a0e78-07a9-4831-8bb1-01963de9a50e" providerId="ADAL" clId="{3AEFBACB-D6A5-4668-8867-2CE4160B087A}" dt="2023-02-23T05:41:34.779" v="5633" actId="14100"/>
          <ac:picMkLst>
            <pc:docMk/>
            <pc:sldMk cId="2581037197" sldId="273"/>
            <ac:picMk id="15" creationId="{4E3E8F8C-9DA0-3E54-AEBB-F223942C5F1B}"/>
          </ac:picMkLst>
        </pc:picChg>
        <pc:picChg chg="add mod">
          <ac:chgData name="Sheth, Parth Dilip" userId="ac3a0e78-07a9-4831-8bb1-01963de9a50e" providerId="ADAL" clId="{3AEFBACB-D6A5-4668-8867-2CE4160B087A}" dt="2023-02-23T05:21:55.236" v="5608" actId="1076"/>
          <ac:picMkLst>
            <pc:docMk/>
            <pc:sldMk cId="2581037197" sldId="273"/>
            <ac:picMk id="7170" creationId="{44F2CAF5-E76F-D8D3-29F4-51E3016BB163}"/>
          </ac:picMkLst>
        </pc:picChg>
        <pc:picChg chg="add del">
          <ac:chgData name="Sheth, Parth Dilip" userId="ac3a0e78-07a9-4831-8bb1-01963de9a50e" providerId="ADAL" clId="{3AEFBACB-D6A5-4668-8867-2CE4160B087A}" dt="2023-02-23T05:21:38.911" v="5605" actId="478"/>
          <ac:picMkLst>
            <pc:docMk/>
            <pc:sldMk cId="2581037197" sldId="273"/>
            <ac:picMk id="7172" creationId="{5E98F6DA-554B-EA0F-BF10-882F921DFAE5}"/>
          </ac:picMkLst>
        </pc:picChg>
      </pc:sldChg>
      <pc:sldChg chg="addSp delSp modSp add mod">
        <pc:chgData name="Sheth, Parth Dilip" userId="ac3a0e78-07a9-4831-8bb1-01963de9a50e" providerId="ADAL" clId="{3AEFBACB-D6A5-4668-8867-2CE4160B087A}" dt="2023-02-22T18:21:16.083" v="2763" actId="20577"/>
        <pc:sldMkLst>
          <pc:docMk/>
          <pc:sldMk cId="3988914660" sldId="274"/>
        </pc:sldMkLst>
        <pc:spChg chg="add del">
          <ac:chgData name="Sheth, Parth Dilip" userId="ac3a0e78-07a9-4831-8bb1-01963de9a50e" providerId="ADAL" clId="{3AEFBACB-D6A5-4668-8867-2CE4160B087A}" dt="2023-02-22T18:20:21.137" v="2756"/>
          <ac:spMkLst>
            <pc:docMk/>
            <pc:sldMk cId="3988914660" sldId="274"/>
            <ac:spMk id="2" creationId="{C824CEBF-8C61-4A11-1A68-09A4E019E451}"/>
          </ac:spMkLst>
        </pc:spChg>
        <pc:spChg chg="mod">
          <ac:chgData name="Sheth, Parth Dilip" userId="ac3a0e78-07a9-4831-8bb1-01963de9a50e" providerId="ADAL" clId="{3AEFBACB-D6A5-4668-8867-2CE4160B087A}" dt="2023-02-22T18:12:39.351" v="2753" actId="20577"/>
          <ac:spMkLst>
            <pc:docMk/>
            <pc:sldMk cId="3988914660" sldId="274"/>
            <ac:spMk id="6" creationId="{7B302AFC-71D7-82FB-3049-2A4C35A7C8EC}"/>
          </ac:spMkLst>
        </pc:spChg>
        <pc:spChg chg="mod">
          <ac:chgData name="Sheth, Parth Dilip" userId="ac3a0e78-07a9-4831-8bb1-01963de9a50e" providerId="ADAL" clId="{3AEFBACB-D6A5-4668-8867-2CE4160B087A}" dt="2023-02-22T18:21:16.083" v="2763" actId="20577"/>
          <ac:spMkLst>
            <pc:docMk/>
            <pc:sldMk cId="3988914660" sldId="274"/>
            <ac:spMk id="16" creationId="{9ABC99E9-502A-3E51-9243-771EC3D8D594}"/>
          </ac:spMkLst>
        </pc:spChg>
        <pc:picChg chg="del">
          <ac:chgData name="Sheth, Parth Dilip" userId="ac3a0e78-07a9-4831-8bb1-01963de9a50e" providerId="ADAL" clId="{3AEFBACB-D6A5-4668-8867-2CE4160B087A}" dt="2023-02-22T18:20:18.121" v="2754" actId="478"/>
          <ac:picMkLst>
            <pc:docMk/>
            <pc:sldMk cId="3988914660" sldId="274"/>
            <ac:picMk id="8" creationId="{33FC358E-A299-AB54-3325-12682672F078}"/>
          </ac:picMkLst>
        </pc:picChg>
        <pc:picChg chg="add mod ord">
          <ac:chgData name="Sheth, Parth Dilip" userId="ac3a0e78-07a9-4831-8bb1-01963de9a50e" providerId="ADAL" clId="{3AEFBACB-D6A5-4668-8867-2CE4160B087A}" dt="2023-02-22T18:20:44.739" v="2762" actId="1076"/>
          <ac:picMkLst>
            <pc:docMk/>
            <pc:sldMk cId="3988914660" sldId="274"/>
            <ac:picMk id="9" creationId="{FEBBC22F-D6E9-DEBF-6047-1D3627C2F89B}"/>
          </ac:picMkLst>
        </pc:pic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266253252" sldId="275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005410218" sldId="276"/>
        </pc:sldMkLst>
      </pc:sldChg>
      <pc:sldChg chg="modSp mod">
        <pc:chgData name="Sheth, Parth Dilip" userId="ac3a0e78-07a9-4831-8bb1-01963de9a50e" providerId="ADAL" clId="{3AEFBACB-D6A5-4668-8867-2CE4160B087A}" dt="2023-02-23T00:07:06.171" v="3344" actId="20577"/>
        <pc:sldMkLst>
          <pc:docMk/>
          <pc:sldMk cId="1133886019" sldId="277"/>
        </pc:sldMkLst>
        <pc:spChg chg="mod">
          <ac:chgData name="Sheth, Parth Dilip" userId="ac3a0e78-07a9-4831-8bb1-01963de9a50e" providerId="ADAL" clId="{3AEFBACB-D6A5-4668-8867-2CE4160B087A}" dt="2023-02-23T00:07:06.171" v="3344" actId="20577"/>
          <ac:spMkLst>
            <pc:docMk/>
            <pc:sldMk cId="1133886019" sldId="277"/>
            <ac:spMk id="2" creationId="{F7E74BBF-FEFE-059B-84A3-3246BC04D9D7}"/>
          </ac:spMkLst>
        </pc:spChg>
      </pc:sldChg>
      <pc:sldChg chg="addSp delSp modSp mod">
        <pc:chgData name="Sheth, Parth Dilip" userId="ac3a0e78-07a9-4831-8bb1-01963de9a50e" providerId="ADAL" clId="{3AEFBACB-D6A5-4668-8867-2CE4160B087A}" dt="2023-02-22T21:56:35.237" v="2778" actId="478"/>
        <pc:sldMkLst>
          <pc:docMk/>
          <pc:sldMk cId="4168942201" sldId="278"/>
        </pc:sldMkLst>
        <pc:spChg chg="del">
          <ac:chgData name="Sheth, Parth Dilip" userId="ac3a0e78-07a9-4831-8bb1-01963de9a50e" providerId="ADAL" clId="{3AEFBACB-D6A5-4668-8867-2CE4160B087A}" dt="2023-02-22T21:56:35.237" v="2778" actId="478"/>
          <ac:spMkLst>
            <pc:docMk/>
            <pc:sldMk cId="4168942201" sldId="278"/>
            <ac:spMk id="2" creationId="{98E8006D-69D3-2900-8CE7-E0C910F7F73B}"/>
          </ac:spMkLst>
        </pc:spChg>
        <pc:spChg chg="add del mod">
          <ac:chgData name="Sheth, Parth Dilip" userId="ac3a0e78-07a9-4831-8bb1-01963de9a50e" providerId="ADAL" clId="{3AEFBACB-D6A5-4668-8867-2CE4160B087A}" dt="2023-02-22T21:56:17.147" v="2776" actId="478"/>
          <ac:spMkLst>
            <pc:docMk/>
            <pc:sldMk cId="4168942201" sldId="278"/>
            <ac:spMk id="5" creationId="{60FA6031-9990-36C4-88AA-8984ADCA4802}"/>
          </ac:spMkLst>
        </pc:spChg>
        <pc:picChg chg="add mod">
          <ac:chgData name="Sheth, Parth Dilip" userId="ac3a0e78-07a9-4831-8bb1-01963de9a50e" providerId="ADAL" clId="{3AEFBACB-D6A5-4668-8867-2CE4160B087A}" dt="2023-02-22T21:56:19.935" v="2777" actId="1076"/>
          <ac:picMkLst>
            <pc:docMk/>
            <pc:sldMk cId="4168942201" sldId="278"/>
            <ac:picMk id="4" creationId="{CACB2A0D-8DDC-3F58-782D-CAE1B936814D}"/>
          </ac:picMkLst>
        </pc:pic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0" sldId="279"/>
        </pc:sldMkLst>
      </pc:sldChg>
      <pc:sldChg chg="modSp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689510292" sldId="280"/>
        </pc:sldMkLst>
        <pc:picChg chg="mod modCrop">
          <ac:chgData name="Sheth, Parth Dilip" userId="ac3a0e78-07a9-4831-8bb1-01963de9a50e" providerId="ADAL" clId="{3AEFBACB-D6A5-4668-8867-2CE4160B087A}" dt="2023-02-22T22:57:58.945" v="2782" actId="1076"/>
          <ac:picMkLst>
            <pc:docMk/>
            <pc:sldMk cId="1689510292" sldId="280"/>
            <ac:picMk id="8" creationId="{E190994C-178F-5261-C2E8-47CA6AD18210}"/>
          </ac:picMkLst>
        </pc:picChg>
        <pc:picChg chg="mod modCrop">
          <ac:chgData name="Sheth, Parth Dilip" userId="ac3a0e78-07a9-4831-8bb1-01963de9a50e" providerId="ADAL" clId="{3AEFBACB-D6A5-4668-8867-2CE4160B087A}" dt="2023-02-23T04:23:46.661" v="4980" actId="1076"/>
          <ac:picMkLst>
            <pc:docMk/>
            <pc:sldMk cId="1689510292" sldId="280"/>
            <ac:picMk id="10" creationId="{C0B66ADB-77B5-C54B-9453-A7EDBAA949C6}"/>
          </ac:picMkLst>
        </pc:picChg>
      </pc:sldChg>
      <pc:sldChg chg="modSp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995922733" sldId="281"/>
        </pc:sldMkLst>
        <pc:spChg chg="ord">
          <ac:chgData name="Sheth, Parth Dilip" userId="ac3a0e78-07a9-4831-8bb1-01963de9a50e" providerId="ADAL" clId="{3AEFBACB-D6A5-4668-8867-2CE4160B087A}" dt="2023-02-22T23:49:46.423" v="2983" actId="171"/>
          <ac:spMkLst>
            <pc:docMk/>
            <pc:sldMk cId="995922733" sldId="281"/>
            <ac:spMk id="13" creationId="{D06BD92D-065F-6625-F71A-8711E7B88D9C}"/>
          </ac:spMkLst>
        </pc:spChg>
        <pc:spChg chg="mod">
          <ac:chgData name="Sheth, Parth Dilip" userId="ac3a0e78-07a9-4831-8bb1-01963de9a50e" providerId="ADAL" clId="{3AEFBACB-D6A5-4668-8867-2CE4160B087A}" dt="2023-02-23T03:43:15.913" v="3956" actId="1076"/>
          <ac:spMkLst>
            <pc:docMk/>
            <pc:sldMk cId="995922733" sldId="281"/>
            <ac:spMk id="14" creationId="{E2C8D359-576C-F408-CF8C-EEB81B81CF67}"/>
          </ac:spMkLst>
        </pc:spChg>
      </pc:sldChg>
      <pc:sldChg chg="add">
        <pc:chgData name="Sheth, Parth Dilip" userId="ac3a0e78-07a9-4831-8bb1-01963de9a50e" providerId="ADAL" clId="{3AEFBACB-D6A5-4668-8867-2CE4160B087A}" dt="2023-02-23T00:05:20.760" v="3305" actId="2890"/>
        <pc:sldMkLst>
          <pc:docMk/>
          <pc:sldMk cId="291601465" sldId="282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97490534" sldId="283"/>
        </pc:sldMkLst>
      </pc:sldChg>
      <pc:sldChg chg="add del">
        <pc:chgData name="Sheth, Parth Dilip" userId="ac3a0e78-07a9-4831-8bb1-01963de9a50e" providerId="ADAL" clId="{3AEFBACB-D6A5-4668-8867-2CE4160B087A}" dt="2023-02-23T04:24:01.221" v="4981" actId="2696"/>
        <pc:sldMkLst>
          <pc:docMk/>
          <pc:sldMk cId="1154153050" sldId="284"/>
        </pc:sldMkLst>
      </pc:sldChg>
      <pc:sldChg chg="del">
        <pc:chgData name="Sheth, Parth Dilip" userId="ac3a0e78-07a9-4831-8bb1-01963de9a50e" providerId="ADAL" clId="{3AEFBACB-D6A5-4668-8867-2CE4160B087A}" dt="2023-02-23T03:39:29.545" v="3882" actId="47"/>
        <pc:sldMkLst>
          <pc:docMk/>
          <pc:sldMk cId="2085949836" sldId="286"/>
        </pc:sldMkLst>
      </pc:sldChg>
      <pc:sldChg chg="del">
        <pc:chgData name="Sheth, Parth Dilip" userId="ac3a0e78-07a9-4831-8bb1-01963de9a50e" providerId="ADAL" clId="{3AEFBACB-D6A5-4668-8867-2CE4160B087A}" dt="2023-02-23T03:39:29.545" v="3882" actId="47"/>
        <pc:sldMkLst>
          <pc:docMk/>
          <pc:sldMk cId="1415698382" sldId="287"/>
        </pc:sldMkLst>
      </pc:sldChg>
      <pc:sldChg chg="del">
        <pc:chgData name="Sheth, Parth Dilip" userId="ac3a0e78-07a9-4831-8bb1-01963de9a50e" providerId="ADAL" clId="{3AEFBACB-D6A5-4668-8867-2CE4160B087A}" dt="2023-02-23T03:39:29.545" v="3882" actId="47"/>
        <pc:sldMkLst>
          <pc:docMk/>
          <pc:sldMk cId="2488495330" sldId="288"/>
        </pc:sldMkLst>
      </pc:sldChg>
      <pc:sldChg chg="del">
        <pc:chgData name="Sheth, Parth Dilip" userId="ac3a0e78-07a9-4831-8bb1-01963de9a50e" providerId="ADAL" clId="{3AEFBACB-D6A5-4668-8867-2CE4160B087A}" dt="2023-02-23T03:39:29.545" v="3882" actId="47"/>
        <pc:sldMkLst>
          <pc:docMk/>
          <pc:sldMk cId="3408560341" sldId="289"/>
        </pc:sldMkLst>
      </pc:sldChg>
      <pc:sldChg chg="del">
        <pc:chgData name="Sheth, Parth Dilip" userId="ac3a0e78-07a9-4831-8bb1-01963de9a50e" providerId="ADAL" clId="{3AEFBACB-D6A5-4668-8867-2CE4160B087A}" dt="2023-02-23T03:39:29.545" v="3882" actId="47"/>
        <pc:sldMkLst>
          <pc:docMk/>
          <pc:sldMk cId="2656609429" sldId="290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439579414" sldId="292"/>
        </pc:sldMkLst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805064009" sldId="294"/>
        </pc:sldMkLst>
      </pc:sldChg>
      <pc:sldChg chg="modSp add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448460938" sldId="295"/>
        </pc:sldMkLst>
        <pc:spChg chg="mod">
          <ac:chgData name="Sheth, Parth Dilip" userId="ac3a0e78-07a9-4831-8bb1-01963de9a50e" providerId="ADAL" clId="{3AEFBACB-D6A5-4668-8867-2CE4160B087A}" dt="2023-02-23T04:11:27.644" v="4806" actId="1076"/>
          <ac:spMkLst>
            <pc:docMk/>
            <pc:sldMk cId="3448460938" sldId="295"/>
            <ac:spMk id="16" creationId="{9ABC99E9-502A-3E51-9243-771EC3D8D594}"/>
          </ac:spMkLst>
        </pc:spChg>
        <pc:graphicFrameChg chg="mod">
          <ac:chgData name="Sheth, Parth Dilip" userId="ac3a0e78-07a9-4831-8bb1-01963de9a50e" providerId="ADAL" clId="{3AEFBACB-D6A5-4668-8867-2CE4160B087A}" dt="2023-02-23T03:52:22.078" v="4520" actId="20577"/>
          <ac:graphicFrameMkLst>
            <pc:docMk/>
            <pc:sldMk cId="3448460938" sldId="295"/>
            <ac:graphicFrameMk id="17" creationId="{DE4C1D55-FA7A-93BA-E96B-F5F2CE5A8DDF}"/>
          </ac:graphicFrameMkLst>
        </pc:graphicFrameChg>
      </pc:sldChg>
      <pc:sldChg chg="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3291404320" sldId="296"/>
        </pc:sldMkLst>
      </pc:sldChg>
      <pc:sldChg chg="addSp modSp modTransition">
        <pc:chgData name="Sheth, Parth Dilip" userId="ac3a0e78-07a9-4831-8bb1-01963de9a50e" providerId="ADAL" clId="{3AEFBACB-D6A5-4668-8867-2CE4160B087A}" dt="2023-02-23T11:47:50.450" v="5647"/>
        <pc:sldMkLst>
          <pc:docMk/>
          <pc:sldMk cId="0" sldId="297"/>
        </pc:sldMkLst>
        <pc:spChg chg="add mod">
          <ac:chgData name="Sheth, Parth Dilip" userId="ac3a0e78-07a9-4831-8bb1-01963de9a50e" providerId="ADAL" clId="{3AEFBACB-D6A5-4668-8867-2CE4160B087A}" dt="2023-02-23T11:47:50.450" v="5647"/>
          <ac:spMkLst>
            <pc:docMk/>
            <pc:sldMk cId="0" sldId="297"/>
            <ac:spMk id="2" creationId="{FB1D7836-B4B7-B2FC-0D01-D24E7C5FD6F6}"/>
          </ac:spMkLst>
        </pc:spChg>
      </pc:sldChg>
      <pc:sldChg chg="addSp delSp modSp add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199867641" sldId="298"/>
        </pc:sldMkLst>
        <pc:spChg chg="add 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2" creationId="{988C7B41-5C29-FE1A-AA14-6BA4465E7B9C}"/>
          </ac:spMkLst>
        </pc:spChg>
        <pc:spChg chg="del mod">
          <ac:chgData name="Sheth, Parth Dilip" userId="ac3a0e78-07a9-4831-8bb1-01963de9a50e" providerId="ADAL" clId="{3AEFBACB-D6A5-4668-8867-2CE4160B087A}" dt="2023-02-23T04:13:16.784" v="4875" actId="478"/>
          <ac:spMkLst>
            <pc:docMk/>
            <pc:sldMk cId="1199867641" sldId="298"/>
            <ac:spMk id="3" creationId="{260B73CF-C4F0-CC90-FD59-61FE671C69F7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4" creationId="{A0BFD9EB-11BC-726E-64BE-5CDEC674F5E2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5" creationId="{C713AF92-E004-C19B-F653-6EAA3DFB4255}"/>
          </ac:spMkLst>
        </pc:spChg>
        <pc:spChg chg="mod">
          <ac:chgData name="Sheth, Parth Dilip" userId="ac3a0e78-07a9-4831-8bb1-01963de9a50e" providerId="ADAL" clId="{3AEFBACB-D6A5-4668-8867-2CE4160B087A}" dt="2023-02-23T03:54:20.496" v="4548" actId="20577"/>
          <ac:spMkLst>
            <pc:docMk/>
            <pc:sldMk cId="1199867641" sldId="298"/>
            <ac:spMk id="6" creationId="{7B302AFC-71D7-82FB-3049-2A4C35A7C8EC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7" creationId="{5B613ABA-38CB-23B3-BF78-D13FB00CC564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8" creationId="{19CBCA46-F107-6587-080B-59E6953C6F1A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9" creationId="{4234C14B-7D6D-F1B3-5846-FF8663C1776B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10" creationId="{32B8003A-0EFF-5509-C62D-46738908CDD1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11" creationId="{C92A2310-256F-714B-2969-ABDEFE1371CD}"/>
          </ac:spMkLst>
        </pc:spChg>
        <pc:spChg chg="del mod">
          <ac:chgData name="Sheth, Parth Dilip" userId="ac3a0e78-07a9-4831-8bb1-01963de9a50e" providerId="ADAL" clId="{3AEFBACB-D6A5-4668-8867-2CE4160B087A}" dt="2023-02-23T04:13:56.386" v="4879" actId="478"/>
          <ac:spMkLst>
            <pc:docMk/>
            <pc:sldMk cId="1199867641" sldId="298"/>
            <ac:spMk id="12" creationId="{2F9CEC6E-28E7-C2C5-AD48-DFEBB7A885BB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14" creationId="{BBF83100-936C-2523-02C5-4273A7C6CA88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15" creationId="{57913A96-9180-0F5B-9383-4DF8296074A1}"/>
          </ac:spMkLst>
        </pc:spChg>
        <pc:spChg chg="mod">
          <ac:chgData name="Sheth, Parth Dilip" userId="ac3a0e78-07a9-4831-8bb1-01963de9a50e" providerId="ADAL" clId="{3AEFBACB-D6A5-4668-8867-2CE4160B087A}" dt="2023-02-23T04:11:17.605" v="4803" actId="1076"/>
          <ac:spMkLst>
            <pc:docMk/>
            <pc:sldMk cId="1199867641" sldId="298"/>
            <ac:spMk id="16" creationId="{9ABC99E9-502A-3E51-9243-771EC3D8D594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18" creationId="{3F09A23C-F1AF-F579-F3DE-464E1D3FC1A7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19" creationId="{4434D7CF-56DF-6962-5808-6ADAF4B8535D}"/>
          </ac:spMkLst>
        </pc:spChg>
        <pc:spChg chg="mod">
          <ac:chgData name="Sheth, Parth Dilip" userId="ac3a0e78-07a9-4831-8bb1-01963de9a50e" providerId="ADAL" clId="{3AEFBACB-D6A5-4668-8867-2CE4160B087A}" dt="2023-02-23T04:21:59.872" v="4963" actId="20577"/>
          <ac:spMkLst>
            <pc:docMk/>
            <pc:sldMk cId="1199867641" sldId="298"/>
            <ac:spMk id="20" creationId="{E3FAE7C2-A03D-C0BD-4AF4-643461F02BAE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21" creationId="{497EE2EC-3ABC-A185-EE62-D457E10F986F}"/>
          </ac:spMkLst>
        </pc:spChg>
        <pc:spChg chg="add mod">
          <ac:chgData name="Sheth, Parth Dilip" userId="ac3a0e78-07a9-4831-8bb1-01963de9a50e" providerId="ADAL" clId="{3AEFBACB-D6A5-4668-8867-2CE4160B087A}" dt="2023-02-23T04:13:56.696" v="4880"/>
          <ac:spMkLst>
            <pc:docMk/>
            <pc:sldMk cId="1199867641" sldId="298"/>
            <ac:spMk id="23" creationId="{5CDAD33A-562F-B471-6663-94CAAD52196F}"/>
          </ac:spMkLst>
        </pc:spChg>
        <pc:graphicFrameChg chg="mod">
          <ac:chgData name="Sheth, Parth Dilip" userId="ac3a0e78-07a9-4831-8bb1-01963de9a50e" providerId="ADAL" clId="{3AEFBACB-D6A5-4668-8867-2CE4160B087A}" dt="2023-02-23T04:05:18.264" v="4693" actId="20577"/>
          <ac:graphicFrameMkLst>
            <pc:docMk/>
            <pc:sldMk cId="1199867641" sldId="298"/>
            <ac:graphicFrameMk id="17" creationId="{DE4C1D55-FA7A-93BA-E96B-F5F2CE5A8DDF}"/>
          </ac:graphicFrameMkLst>
        </pc:graphicFrameChg>
        <pc:picChg chg="del mod">
          <ac:chgData name="Sheth, Parth Dilip" userId="ac3a0e78-07a9-4831-8bb1-01963de9a50e" providerId="ADAL" clId="{3AEFBACB-D6A5-4668-8867-2CE4160B087A}" dt="2023-02-23T04:13:56.386" v="4879" actId="478"/>
          <ac:picMkLst>
            <pc:docMk/>
            <pc:sldMk cId="1199867641" sldId="298"/>
            <ac:picMk id="13" creationId="{A02BCE78-1871-C1C7-1AB0-7C2EB0AE3276}"/>
          </ac:picMkLst>
        </pc:picChg>
        <pc:picChg chg="add mod">
          <ac:chgData name="Sheth, Parth Dilip" userId="ac3a0e78-07a9-4831-8bb1-01963de9a50e" providerId="ADAL" clId="{3AEFBACB-D6A5-4668-8867-2CE4160B087A}" dt="2023-02-23T04:13:56.696" v="4880"/>
          <ac:picMkLst>
            <pc:docMk/>
            <pc:sldMk cId="1199867641" sldId="298"/>
            <ac:picMk id="22" creationId="{97258787-7D57-0084-9519-88C1DEDA3416}"/>
          </ac:picMkLst>
        </pc:picChg>
        <pc:picChg chg="del">
          <ac:chgData name="Sheth, Parth Dilip" userId="ac3a0e78-07a9-4831-8bb1-01963de9a50e" providerId="ADAL" clId="{3AEFBACB-D6A5-4668-8867-2CE4160B087A}" dt="2023-02-23T03:53:56.568" v="4528" actId="478"/>
          <ac:picMkLst>
            <pc:docMk/>
            <pc:sldMk cId="1199867641" sldId="298"/>
            <ac:picMk id="1028" creationId="{5106F523-2AE5-D63C-86A5-DD0605CB247D}"/>
          </ac:picMkLst>
        </pc:picChg>
        <pc:picChg chg="add mod">
          <ac:chgData name="Sheth, Parth Dilip" userId="ac3a0e78-07a9-4831-8bb1-01963de9a50e" providerId="ADAL" clId="{3AEFBACB-D6A5-4668-8867-2CE4160B087A}" dt="2023-02-23T03:54:11.792" v="4533" actId="1076"/>
          <ac:picMkLst>
            <pc:docMk/>
            <pc:sldMk cId="1199867641" sldId="298"/>
            <ac:picMk id="3074" creationId="{B7C589A5-83DE-46C0-13EA-DBB2FA310D57}"/>
          </ac:picMkLst>
        </pc:picChg>
      </pc:sldChg>
      <pc:sldChg chg="addSp delSp modSp add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151251687" sldId="299"/>
        </pc:sldMkLst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2" creationId="{988C7B41-5C29-FE1A-AA14-6BA4465E7B9C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3" creationId="{260B73CF-C4F0-CC90-FD59-61FE671C69F7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4" creationId="{A0BFD9EB-11BC-726E-64BE-5CDEC674F5E2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5" creationId="{C713AF92-E004-C19B-F653-6EAA3DFB4255}"/>
          </ac:spMkLst>
        </pc:spChg>
        <pc:spChg chg="mod">
          <ac:chgData name="Sheth, Parth Dilip" userId="ac3a0e78-07a9-4831-8bb1-01963de9a50e" providerId="ADAL" clId="{3AEFBACB-D6A5-4668-8867-2CE4160B087A}" dt="2023-02-23T04:08:57.300" v="4707" actId="20577"/>
          <ac:spMkLst>
            <pc:docMk/>
            <pc:sldMk cId="1151251687" sldId="299"/>
            <ac:spMk id="6" creationId="{7B302AFC-71D7-82FB-3049-2A4C35A7C8EC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7" creationId="{5B613ABA-38CB-23B3-BF78-D13FB00CC564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8" creationId="{B8B701FB-58A9-0C98-1CD3-FA1E11A1F5E1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9" creationId="{27E94926-DB05-CD21-B991-1AB63477E5A9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10" creationId="{32B8003A-0EFF-5509-C62D-46738908CDD1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11" creationId="{C92A2310-256F-714B-2969-ABDEFE1371CD}"/>
          </ac:spMkLst>
        </pc:spChg>
        <pc:spChg chg="del">
          <ac:chgData name="Sheth, Parth Dilip" userId="ac3a0e78-07a9-4831-8bb1-01963de9a50e" providerId="ADAL" clId="{3AEFBACB-D6A5-4668-8867-2CE4160B087A}" dt="2023-02-23T04:13:50.427" v="4878" actId="21"/>
          <ac:spMkLst>
            <pc:docMk/>
            <pc:sldMk cId="1151251687" sldId="299"/>
            <ac:spMk id="12" creationId="{2F9CEC6E-28E7-C2C5-AD48-DFEBB7A885BB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14" creationId="{64487F64-A293-2ACE-2732-F902E082EAB4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15" creationId="{47100444-09A8-E3AF-1FF8-FBD427314D14}"/>
          </ac:spMkLst>
        </pc:spChg>
        <pc:spChg chg="mod">
          <ac:chgData name="Sheth, Parth Dilip" userId="ac3a0e78-07a9-4831-8bb1-01963de9a50e" providerId="ADAL" clId="{3AEFBACB-D6A5-4668-8867-2CE4160B087A}" dt="2023-02-23T04:11:01.619" v="4798" actId="1076"/>
          <ac:spMkLst>
            <pc:docMk/>
            <pc:sldMk cId="1151251687" sldId="299"/>
            <ac:spMk id="16" creationId="{9ABC99E9-502A-3E51-9243-771EC3D8D594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18" creationId="{F464B17C-660C-B92E-F2F3-3E0E95B96E42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19" creationId="{C7404F9B-4CB7-0676-A3DB-2EC7E3F16306}"/>
          </ac:spMkLst>
        </pc:spChg>
        <pc:spChg chg="mod">
          <ac:chgData name="Sheth, Parth Dilip" userId="ac3a0e78-07a9-4831-8bb1-01963de9a50e" providerId="ADAL" clId="{3AEFBACB-D6A5-4668-8867-2CE4160B087A}" dt="2023-02-23T04:21:51.395" v="4952" actId="20577"/>
          <ac:spMkLst>
            <pc:docMk/>
            <pc:sldMk cId="1151251687" sldId="299"/>
            <ac:spMk id="20" creationId="{E3FAE7C2-A03D-C0BD-4AF4-643461F02BAE}"/>
          </ac:spMkLst>
        </pc:spChg>
        <pc:spChg chg="add mod">
          <ac:chgData name="Sheth, Parth Dilip" userId="ac3a0e78-07a9-4831-8bb1-01963de9a50e" providerId="ADAL" clId="{3AEFBACB-D6A5-4668-8867-2CE4160B087A}" dt="2023-02-23T04:14:05.173" v="4882"/>
          <ac:spMkLst>
            <pc:docMk/>
            <pc:sldMk cId="1151251687" sldId="299"/>
            <ac:spMk id="22" creationId="{C8A4BBB1-5472-E56F-268A-4C75F5556C39}"/>
          </ac:spMkLst>
        </pc:spChg>
        <pc:graphicFrameChg chg="mod">
          <ac:chgData name="Sheth, Parth Dilip" userId="ac3a0e78-07a9-4831-8bb1-01963de9a50e" providerId="ADAL" clId="{3AEFBACB-D6A5-4668-8867-2CE4160B087A}" dt="2023-02-23T04:10:48.437" v="4786" actId="20577"/>
          <ac:graphicFrameMkLst>
            <pc:docMk/>
            <pc:sldMk cId="1151251687" sldId="299"/>
            <ac:graphicFrameMk id="17" creationId="{DE4C1D55-FA7A-93BA-E96B-F5F2CE5A8DDF}"/>
          </ac:graphicFrameMkLst>
        </pc:graphicFrameChg>
        <pc:picChg chg="del">
          <ac:chgData name="Sheth, Parth Dilip" userId="ac3a0e78-07a9-4831-8bb1-01963de9a50e" providerId="ADAL" clId="{3AEFBACB-D6A5-4668-8867-2CE4160B087A}" dt="2023-02-23T04:13:50.427" v="4878" actId="21"/>
          <ac:picMkLst>
            <pc:docMk/>
            <pc:sldMk cId="1151251687" sldId="299"/>
            <ac:picMk id="13" creationId="{A02BCE78-1871-C1C7-1AB0-7C2EB0AE3276}"/>
          </ac:picMkLst>
        </pc:picChg>
        <pc:picChg chg="add mod">
          <ac:chgData name="Sheth, Parth Dilip" userId="ac3a0e78-07a9-4831-8bb1-01963de9a50e" providerId="ADAL" clId="{3AEFBACB-D6A5-4668-8867-2CE4160B087A}" dt="2023-02-23T04:14:05.173" v="4882"/>
          <ac:picMkLst>
            <pc:docMk/>
            <pc:sldMk cId="1151251687" sldId="299"/>
            <ac:picMk id="21" creationId="{6F056342-981C-998C-C45F-392780F7E7A8}"/>
          </ac:picMkLst>
        </pc:picChg>
        <pc:picChg chg="del">
          <ac:chgData name="Sheth, Parth Dilip" userId="ac3a0e78-07a9-4831-8bb1-01963de9a50e" providerId="ADAL" clId="{3AEFBACB-D6A5-4668-8867-2CE4160B087A}" dt="2023-02-23T04:07:27.770" v="4695" actId="478"/>
          <ac:picMkLst>
            <pc:docMk/>
            <pc:sldMk cId="1151251687" sldId="299"/>
            <ac:picMk id="3074" creationId="{B7C589A5-83DE-46C0-13EA-DBB2FA310D57}"/>
          </ac:picMkLst>
        </pc:picChg>
        <pc:picChg chg="add mod">
          <ac:chgData name="Sheth, Parth Dilip" userId="ac3a0e78-07a9-4831-8bb1-01963de9a50e" providerId="ADAL" clId="{3AEFBACB-D6A5-4668-8867-2CE4160B087A}" dt="2023-02-23T04:07:44.749" v="4702" actId="167"/>
          <ac:picMkLst>
            <pc:docMk/>
            <pc:sldMk cId="1151251687" sldId="299"/>
            <ac:picMk id="4098" creationId="{18113E63-00BF-1A3A-87B6-7F987F007353}"/>
          </ac:picMkLst>
        </pc:picChg>
      </pc:sldChg>
      <pc:sldChg chg="addSp delSp modSp add mo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152387756" sldId="300"/>
        </pc:sldMkLst>
        <pc:spChg chg="mod">
          <ac:chgData name="Sheth, Parth Dilip" userId="ac3a0e78-07a9-4831-8bb1-01963de9a50e" providerId="ADAL" clId="{3AEFBACB-D6A5-4668-8867-2CE4160B087A}" dt="2023-02-23T04:14:44.613" v="4891" actId="20577"/>
          <ac:spMkLst>
            <pc:docMk/>
            <pc:sldMk cId="152387756" sldId="300"/>
            <ac:spMk id="6" creationId="{7B302AFC-71D7-82FB-3049-2A4C35A7C8EC}"/>
          </ac:spMkLst>
        </pc:spChg>
        <pc:spChg chg="mod">
          <ac:chgData name="Sheth, Parth Dilip" userId="ac3a0e78-07a9-4831-8bb1-01963de9a50e" providerId="ADAL" clId="{3AEFBACB-D6A5-4668-8867-2CE4160B087A}" dt="2023-02-23T04:20:10.056" v="4921" actId="20577"/>
          <ac:spMkLst>
            <pc:docMk/>
            <pc:sldMk cId="152387756" sldId="300"/>
            <ac:spMk id="11" creationId="{C92A2310-256F-714B-2969-ABDEFE1371CD}"/>
          </ac:spMkLst>
        </pc:spChg>
        <pc:spChg chg="mod">
          <ac:chgData name="Sheth, Parth Dilip" userId="ac3a0e78-07a9-4831-8bb1-01963de9a50e" providerId="ADAL" clId="{3AEFBACB-D6A5-4668-8867-2CE4160B087A}" dt="2023-02-23T04:20:03.267" v="4909" actId="20577"/>
          <ac:spMkLst>
            <pc:docMk/>
            <pc:sldMk cId="152387756" sldId="300"/>
            <ac:spMk id="12" creationId="{2F9CEC6E-28E7-C2C5-AD48-DFEBB7A885BB}"/>
          </ac:spMkLst>
        </pc:spChg>
        <pc:spChg chg="mod">
          <ac:chgData name="Sheth, Parth Dilip" userId="ac3a0e78-07a9-4831-8bb1-01963de9a50e" providerId="ADAL" clId="{3AEFBACB-D6A5-4668-8867-2CE4160B087A}" dt="2023-02-23T04:19:55.632" v="4904" actId="20577"/>
          <ac:spMkLst>
            <pc:docMk/>
            <pc:sldMk cId="152387756" sldId="300"/>
            <ac:spMk id="16" creationId="{9ABC99E9-502A-3E51-9243-771EC3D8D594}"/>
          </ac:spMkLst>
        </pc:spChg>
        <pc:spChg chg="mod">
          <ac:chgData name="Sheth, Parth Dilip" userId="ac3a0e78-07a9-4831-8bb1-01963de9a50e" providerId="ADAL" clId="{3AEFBACB-D6A5-4668-8867-2CE4160B087A}" dt="2023-02-23T04:21:46.267" v="4948" actId="20577"/>
          <ac:spMkLst>
            <pc:docMk/>
            <pc:sldMk cId="152387756" sldId="300"/>
            <ac:spMk id="20" creationId="{E3FAE7C2-A03D-C0BD-4AF4-643461F02BAE}"/>
          </ac:spMkLst>
        </pc:spChg>
        <pc:graphicFrameChg chg="mod">
          <ac:chgData name="Sheth, Parth Dilip" userId="ac3a0e78-07a9-4831-8bb1-01963de9a50e" providerId="ADAL" clId="{3AEFBACB-D6A5-4668-8867-2CE4160B087A}" dt="2023-02-23T04:21:14.798" v="4936" actId="20577"/>
          <ac:graphicFrameMkLst>
            <pc:docMk/>
            <pc:sldMk cId="152387756" sldId="300"/>
            <ac:graphicFrameMk id="17" creationId="{DE4C1D55-FA7A-93BA-E96B-F5F2CE5A8DDF}"/>
          </ac:graphicFrameMkLst>
        </pc:graphicFrameChg>
        <pc:picChg chg="del">
          <ac:chgData name="Sheth, Parth Dilip" userId="ac3a0e78-07a9-4831-8bb1-01963de9a50e" providerId="ADAL" clId="{3AEFBACB-D6A5-4668-8867-2CE4160B087A}" dt="2023-02-23T04:14:50.906" v="4892" actId="478"/>
          <ac:picMkLst>
            <pc:docMk/>
            <pc:sldMk cId="152387756" sldId="300"/>
            <ac:picMk id="1028" creationId="{5106F523-2AE5-D63C-86A5-DD0605CB247D}"/>
          </ac:picMkLst>
        </pc:picChg>
        <pc:picChg chg="add mod">
          <ac:chgData name="Sheth, Parth Dilip" userId="ac3a0e78-07a9-4831-8bb1-01963de9a50e" providerId="ADAL" clId="{3AEFBACB-D6A5-4668-8867-2CE4160B087A}" dt="2023-02-23T04:15:09.265" v="4898" actId="1076"/>
          <ac:picMkLst>
            <pc:docMk/>
            <pc:sldMk cId="152387756" sldId="300"/>
            <ac:picMk id="5122" creationId="{5E835B35-27AE-B3E6-53E9-141DBD80CD77}"/>
          </ac:picMkLst>
        </pc:picChg>
      </pc:sldChg>
      <pc:sldChg chg="delSp add del mod">
        <pc:chgData name="Sheth, Parth Dilip" userId="ac3a0e78-07a9-4831-8bb1-01963de9a50e" providerId="ADAL" clId="{3AEFBACB-D6A5-4668-8867-2CE4160B087A}" dt="2023-02-23T04:14:07" v="4883" actId="47"/>
        <pc:sldMkLst>
          <pc:docMk/>
          <pc:sldMk cId="175296189" sldId="300"/>
        </pc:sldMkLst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2" creationId="{988C7B41-5C29-FE1A-AA14-6BA4465E7B9C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4" creationId="{A0BFD9EB-11BC-726E-64BE-5CDEC674F5E2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5" creationId="{C713AF92-E004-C19B-F653-6EAA3DFB4255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7" creationId="{5B613ABA-38CB-23B3-BF78-D13FB00CC564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10" creationId="{32B8003A-0EFF-5509-C62D-46738908CDD1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11" creationId="{C92A2310-256F-714B-2969-ABDEFE1371CD}"/>
          </ac:spMkLst>
        </pc:spChg>
        <pc:spChg chg="del">
          <ac:chgData name="Sheth, Parth Dilip" userId="ac3a0e78-07a9-4831-8bb1-01963de9a50e" providerId="ADAL" clId="{3AEFBACB-D6A5-4668-8867-2CE4160B087A}" dt="2023-02-23T04:14:03.544" v="4881" actId="21"/>
          <ac:spMkLst>
            <pc:docMk/>
            <pc:sldMk cId="175296189" sldId="300"/>
            <ac:spMk id="12" creationId="{2F9CEC6E-28E7-C2C5-AD48-DFEBB7A885BB}"/>
          </ac:spMkLst>
        </pc:spChg>
        <pc:picChg chg="del">
          <ac:chgData name="Sheth, Parth Dilip" userId="ac3a0e78-07a9-4831-8bb1-01963de9a50e" providerId="ADAL" clId="{3AEFBACB-D6A5-4668-8867-2CE4160B087A}" dt="2023-02-23T04:14:03.544" v="4881" actId="21"/>
          <ac:picMkLst>
            <pc:docMk/>
            <pc:sldMk cId="175296189" sldId="300"/>
            <ac:picMk id="13" creationId="{A02BCE78-1871-C1C7-1AB0-7C2EB0AE3276}"/>
          </ac:picMkLst>
        </pc:picChg>
      </pc:sldChg>
      <pc:sldChg chg="addSp delSp modSp add mod ord modTransition">
        <pc:chgData name="Sheth, Parth Dilip" userId="ac3a0e78-07a9-4831-8bb1-01963de9a50e" providerId="ADAL" clId="{3AEFBACB-D6A5-4668-8867-2CE4160B087A}" dt="2023-02-23T05:44:15.091" v="5645"/>
        <pc:sldMkLst>
          <pc:docMk/>
          <pc:sldMk cId="635392536" sldId="301"/>
        </pc:sldMkLst>
        <pc:spChg chg="add mod">
          <ac:chgData name="Sheth, Parth Dilip" userId="ac3a0e78-07a9-4831-8bb1-01963de9a50e" providerId="ADAL" clId="{3AEFBACB-D6A5-4668-8867-2CE4160B087A}" dt="2023-02-23T04:28:56.606" v="5018"/>
          <ac:spMkLst>
            <pc:docMk/>
            <pc:sldMk cId="635392536" sldId="301"/>
            <ac:spMk id="2" creationId="{4EA39909-C714-EA7E-25ED-53DF797D22CA}"/>
          </ac:spMkLst>
        </pc:spChg>
        <pc:spChg chg="add mod">
          <ac:chgData name="Sheth, Parth Dilip" userId="ac3a0e78-07a9-4831-8bb1-01963de9a50e" providerId="ADAL" clId="{3AEFBACB-D6A5-4668-8867-2CE4160B087A}" dt="2023-02-23T04:28:56.606" v="5018"/>
          <ac:spMkLst>
            <pc:docMk/>
            <pc:sldMk cId="635392536" sldId="301"/>
            <ac:spMk id="3" creationId="{C615FE4F-784A-AEA7-1268-F1F0ED014F89}"/>
          </ac:spMkLst>
        </pc:spChg>
        <pc:spChg chg="add mod">
          <ac:chgData name="Sheth, Parth Dilip" userId="ac3a0e78-07a9-4831-8bb1-01963de9a50e" providerId="ADAL" clId="{3AEFBACB-D6A5-4668-8867-2CE4160B087A}" dt="2023-02-23T04:28:56.606" v="5018"/>
          <ac:spMkLst>
            <pc:docMk/>
            <pc:sldMk cId="635392536" sldId="301"/>
            <ac:spMk id="4" creationId="{6DA8282E-CAC2-D8F9-521E-C80F4194226E}"/>
          </ac:spMkLst>
        </pc:spChg>
        <pc:spChg chg="add mod">
          <ac:chgData name="Sheth, Parth Dilip" userId="ac3a0e78-07a9-4831-8bb1-01963de9a50e" providerId="ADAL" clId="{3AEFBACB-D6A5-4668-8867-2CE4160B087A}" dt="2023-02-23T04:28:56.606" v="5018"/>
          <ac:spMkLst>
            <pc:docMk/>
            <pc:sldMk cId="635392536" sldId="301"/>
            <ac:spMk id="5" creationId="{1642896A-18B4-9834-3634-8AEA9EE941D5}"/>
          </ac:spMkLst>
        </pc:spChg>
        <pc:spChg chg="mod">
          <ac:chgData name="Sheth, Parth Dilip" userId="ac3a0e78-07a9-4831-8bb1-01963de9a50e" providerId="ADAL" clId="{3AEFBACB-D6A5-4668-8867-2CE4160B087A}" dt="2023-02-23T04:25:23.623" v="4989" actId="20577"/>
          <ac:spMkLst>
            <pc:docMk/>
            <pc:sldMk cId="635392536" sldId="301"/>
            <ac:spMk id="6" creationId="{7B302AFC-71D7-82FB-3049-2A4C35A7C8EC}"/>
          </ac:spMkLst>
        </pc:spChg>
        <pc:spChg chg="add mod">
          <ac:chgData name="Sheth, Parth Dilip" userId="ac3a0e78-07a9-4831-8bb1-01963de9a50e" providerId="ADAL" clId="{3AEFBACB-D6A5-4668-8867-2CE4160B087A}" dt="2023-02-23T04:29:21.521" v="5047" actId="20577"/>
          <ac:spMkLst>
            <pc:docMk/>
            <pc:sldMk cId="635392536" sldId="301"/>
            <ac:spMk id="7" creationId="{36E23F15-CB2C-4EFC-D55B-33E94CB98526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8" creationId="{19CBCA46-F107-6587-080B-59E6953C6F1A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9" creationId="{4234C14B-7D6D-F1B3-5846-FF8663C1776B}"/>
          </ac:spMkLst>
        </pc:spChg>
        <pc:spChg chg="add mod">
          <ac:chgData name="Sheth, Parth Dilip" userId="ac3a0e78-07a9-4831-8bb1-01963de9a50e" providerId="ADAL" clId="{3AEFBACB-D6A5-4668-8867-2CE4160B087A}" dt="2023-02-23T04:29:02.225" v="5021" actId="20577"/>
          <ac:spMkLst>
            <pc:docMk/>
            <pc:sldMk cId="635392536" sldId="301"/>
            <ac:spMk id="10" creationId="{3C6397E6-4EF8-9446-A85A-B3A215D8F4A4}"/>
          </ac:spMkLst>
        </pc:spChg>
        <pc:spChg chg="add mod">
          <ac:chgData name="Sheth, Parth Dilip" userId="ac3a0e78-07a9-4831-8bb1-01963de9a50e" providerId="ADAL" clId="{3AEFBACB-D6A5-4668-8867-2CE4160B087A}" dt="2023-02-23T04:28:56.606" v="5018"/>
          <ac:spMkLst>
            <pc:docMk/>
            <pc:sldMk cId="635392536" sldId="301"/>
            <ac:spMk id="12" creationId="{14DC4D9F-6D40-94B0-5FE8-C609AD2A1276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14" creationId="{BBF83100-936C-2523-02C5-4273A7C6CA88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15" creationId="{57913A96-9180-0F5B-9383-4DF8296074A1}"/>
          </ac:spMkLst>
        </pc:spChg>
        <pc:spChg chg="mod">
          <ac:chgData name="Sheth, Parth Dilip" userId="ac3a0e78-07a9-4831-8bb1-01963de9a50e" providerId="ADAL" clId="{3AEFBACB-D6A5-4668-8867-2CE4160B087A}" dt="2023-02-23T04:27:20.299" v="5007" actId="20577"/>
          <ac:spMkLst>
            <pc:docMk/>
            <pc:sldMk cId="635392536" sldId="301"/>
            <ac:spMk id="16" creationId="{9ABC99E9-502A-3E51-9243-771EC3D8D594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18" creationId="{3F09A23C-F1AF-F579-F3DE-464E1D3FC1A7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19" creationId="{4434D7CF-56DF-6962-5808-6ADAF4B8535D}"/>
          </ac:spMkLst>
        </pc:spChg>
        <pc:spChg chg="mod">
          <ac:chgData name="Sheth, Parth Dilip" userId="ac3a0e78-07a9-4831-8bb1-01963de9a50e" providerId="ADAL" clId="{3AEFBACB-D6A5-4668-8867-2CE4160B087A}" dt="2023-02-23T04:25:37.519" v="4998" actId="20577"/>
          <ac:spMkLst>
            <pc:docMk/>
            <pc:sldMk cId="635392536" sldId="301"/>
            <ac:spMk id="20" creationId="{E3FAE7C2-A03D-C0BD-4AF4-643461F02BAE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21" creationId="{497EE2EC-3ABC-A185-EE62-D457E10F986F}"/>
          </ac:spMkLst>
        </pc:spChg>
        <pc:spChg chg="del">
          <ac:chgData name="Sheth, Parth Dilip" userId="ac3a0e78-07a9-4831-8bb1-01963de9a50e" providerId="ADAL" clId="{3AEFBACB-D6A5-4668-8867-2CE4160B087A}" dt="2023-02-23T04:28:26.733" v="5017" actId="478"/>
          <ac:spMkLst>
            <pc:docMk/>
            <pc:sldMk cId="635392536" sldId="301"/>
            <ac:spMk id="23" creationId="{5CDAD33A-562F-B471-6663-94CAAD52196F}"/>
          </ac:spMkLst>
        </pc:spChg>
        <pc:graphicFrameChg chg="mod">
          <ac:chgData name="Sheth, Parth Dilip" userId="ac3a0e78-07a9-4831-8bb1-01963de9a50e" providerId="ADAL" clId="{3AEFBACB-D6A5-4668-8867-2CE4160B087A}" dt="2023-02-23T04:28:08.900" v="5016" actId="20577"/>
          <ac:graphicFrameMkLst>
            <pc:docMk/>
            <pc:sldMk cId="635392536" sldId="301"/>
            <ac:graphicFrameMk id="17" creationId="{DE4C1D55-FA7A-93BA-E96B-F5F2CE5A8DDF}"/>
          </ac:graphicFrameMkLst>
        </pc:graphicFrameChg>
        <pc:picChg chg="add mod">
          <ac:chgData name="Sheth, Parth Dilip" userId="ac3a0e78-07a9-4831-8bb1-01963de9a50e" providerId="ADAL" clId="{3AEFBACB-D6A5-4668-8867-2CE4160B087A}" dt="2023-02-23T04:28:56.606" v="5018"/>
          <ac:picMkLst>
            <pc:docMk/>
            <pc:sldMk cId="635392536" sldId="301"/>
            <ac:picMk id="11" creationId="{9804B0BE-E9BB-295D-2731-A037EF98A52B}"/>
          </ac:picMkLst>
        </pc:picChg>
        <pc:picChg chg="del">
          <ac:chgData name="Sheth, Parth Dilip" userId="ac3a0e78-07a9-4831-8bb1-01963de9a50e" providerId="ADAL" clId="{3AEFBACB-D6A5-4668-8867-2CE4160B087A}" dt="2023-02-23T04:28:26.733" v="5017" actId="478"/>
          <ac:picMkLst>
            <pc:docMk/>
            <pc:sldMk cId="635392536" sldId="301"/>
            <ac:picMk id="22" creationId="{97258787-7D57-0084-9519-88C1DEDA3416}"/>
          </ac:picMkLst>
        </pc:picChg>
        <pc:picChg chg="del">
          <ac:chgData name="Sheth, Parth Dilip" userId="ac3a0e78-07a9-4831-8bb1-01963de9a50e" providerId="ADAL" clId="{3AEFBACB-D6A5-4668-8867-2CE4160B087A}" dt="2023-02-23T04:25:40.027" v="4999" actId="478"/>
          <ac:picMkLst>
            <pc:docMk/>
            <pc:sldMk cId="635392536" sldId="301"/>
            <ac:picMk id="3074" creationId="{B7C589A5-83DE-46C0-13EA-DBB2FA310D57}"/>
          </ac:picMkLst>
        </pc:picChg>
        <pc:picChg chg="add mod">
          <ac:chgData name="Sheth, Parth Dilip" userId="ac3a0e78-07a9-4831-8bb1-01963de9a50e" providerId="ADAL" clId="{3AEFBACB-D6A5-4668-8867-2CE4160B087A}" dt="2023-02-23T04:28:05.623" v="5013" actId="1076"/>
          <ac:picMkLst>
            <pc:docMk/>
            <pc:sldMk cId="635392536" sldId="301"/>
            <ac:picMk id="6146" creationId="{221DB5F8-7B8C-E010-45CA-40B70B57F83C}"/>
          </ac:picMkLst>
        </pc:picChg>
      </pc:sldChg>
      <pc:sldChg chg="add del">
        <pc:chgData name="Sheth, Parth Dilip" userId="ac3a0e78-07a9-4831-8bb1-01963de9a50e" providerId="ADAL" clId="{3AEFBACB-D6A5-4668-8867-2CE4160B087A}" dt="2023-02-23T04:25:11.029" v="4983" actId="47"/>
        <pc:sldMkLst>
          <pc:docMk/>
          <pc:sldMk cId="587494291" sldId="302"/>
        </pc:sldMkLst>
      </pc:sldChg>
      <pc:sldChg chg="del">
        <pc:chgData name="Sheth, Parth Dilip" userId="ac3a0e78-07a9-4831-8bb1-01963de9a50e" providerId="ADAL" clId="{3AEFBACB-D6A5-4668-8867-2CE4160B087A}" dt="2023-02-23T14:43:27.578" v="5649" actId="47"/>
        <pc:sldMkLst>
          <pc:docMk/>
          <pc:sldMk cId="1431141957" sldId="302"/>
        </pc:sldMkLst>
      </pc:sldChg>
      <pc:sldMasterChg chg="modTransition modSldLayout">
        <pc:chgData name="Sheth, Parth Dilip" userId="ac3a0e78-07a9-4831-8bb1-01963de9a50e" providerId="ADAL" clId="{3AEFBACB-D6A5-4668-8867-2CE4160B087A}" dt="2023-02-23T05:44:15.091" v="5645"/>
        <pc:sldMasterMkLst>
          <pc:docMk/>
          <pc:sldMasterMk cId="1116634034" sldId="2147483648"/>
        </pc:sldMasterMkLst>
        <pc:sldLayoutChg chg="modTransition">
          <pc:chgData name="Sheth, Parth Dilip" userId="ac3a0e78-07a9-4831-8bb1-01963de9a50e" providerId="ADAL" clId="{3AEFBACB-D6A5-4668-8867-2CE4160B087A}" dt="2023-02-23T05:44:15.091" v="5645"/>
          <pc:sldLayoutMkLst>
            <pc:docMk/>
            <pc:sldMasterMk cId="1116634034" sldId="2147483648"/>
            <pc:sldLayoutMk cId="3465563885" sldId="2147483649"/>
          </pc:sldLayoutMkLst>
        </pc:sldLayoutChg>
        <pc:sldLayoutChg chg="modTransition">
          <pc:chgData name="Sheth, Parth Dilip" userId="ac3a0e78-07a9-4831-8bb1-01963de9a50e" providerId="ADAL" clId="{3AEFBACB-D6A5-4668-8867-2CE4160B087A}" dt="2023-02-23T05:44:15.091" v="5645"/>
          <pc:sldLayoutMkLst>
            <pc:docMk/>
            <pc:sldMasterMk cId="1116634034" sldId="2147483648"/>
            <pc:sldLayoutMk cId="1463828983" sldId="2147483654"/>
          </pc:sldLayoutMkLst>
        </pc:sldLayoutChg>
        <pc:sldLayoutChg chg="modTransition">
          <pc:chgData name="Sheth, Parth Dilip" userId="ac3a0e78-07a9-4831-8bb1-01963de9a50e" providerId="ADAL" clId="{3AEFBACB-D6A5-4668-8867-2CE4160B087A}" dt="2023-02-23T05:44:15.091" v="5645"/>
          <pc:sldLayoutMkLst>
            <pc:docMk/>
            <pc:sldMasterMk cId="1116634034" sldId="2147483648"/>
            <pc:sldLayoutMk cId="2913813472" sldId="2147483655"/>
          </pc:sldLayoutMkLst>
        </pc:sldLayoutChg>
        <pc:sldLayoutChg chg="modTransition">
          <pc:chgData name="Sheth, Parth Dilip" userId="ac3a0e78-07a9-4831-8bb1-01963de9a50e" providerId="ADAL" clId="{3AEFBACB-D6A5-4668-8867-2CE4160B087A}" dt="2023-02-23T05:44:15.091" v="5645"/>
          <pc:sldLayoutMkLst>
            <pc:docMk/>
            <pc:sldMasterMk cId="1116634034" sldId="2147483648"/>
            <pc:sldLayoutMk cId="2469784338" sldId="2147483656"/>
          </pc:sldLayoutMkLst>
        </pc:sldLayoutChg>
      </pc:sldMasterChg>
    </pc:docChg>
  </pc:docChgLst>
  <pc:docChgLst>
    <pc:chgData name="Goswami, Tvisha" userId="72e185ed-1d11-4b37-b9fc-770f57cedbbc" providerId="ADAL" clId="{BD1B6AF8-FDB7-F941-935E-0BA589BEF334}"/>
    <pc:docChg chg="undo custSel addSld delSld modSld sldOrd">
      <pc:chgData name="Goswami, Tvisha" userId="72e185ed-1d11-4b37-b9fc-770f57cedbbc" providerId="ADAL" clId="{BD1B6AF8-FDB7-F941-935E-0BA589BEF334}" dt="2023-02-23T03:42:02.059" v="1557" actId="1076"/>
      <pc:docMkLst>
        <pc:docMk/>
      </pc:docMkLst>
      <pc:sldChg chg="ord">
        <pc:chgData name="Goswami, Tvisha" userId="72e185ed-1d11-4b37-b9fc-770f57cedbbc" providerId="ADAL" clId="{BD1B6AF8-FDB7-F941-935E-0BA589BEF334}" dt="2023-02-22T18:54:23.567" v="705" actId="20578"/>
        <pc:sldMkLst>
          <pc:docMk/>
          <pc:sldMk cId="3427904300" sldId="257"/>
        </pc:sldMkLst>
      </pc:sldChg>
      <pc:sldChg chg="addSp delSp modSp mod ord">
        <pc:chgData name="Goswami, Tvisha" userId="72e185ed-1d11-4b37-b9fc-770f57cedbbc" providerId="ADAL" clId="{BD1B6AF8-FDB7-F941-935E-0BA589BEF334}" dt="2023-02-22T21:24:01.505" v="1386" actId="1076"/>
        <pc:sldMkLst>
          <pc:docMk/>
          <pc:sldMk cId="877929975" sldId="258"/>
        </pc:sldMkLst>
        <pc:spChg chg="mod">
          <ac:chgData name="Goswami, Tvisha" userId="72e185ed-1d11-4b37-b9fc-770f57cedbbc" providerId="ADAL" clId="{BD1B6AF8-FDB7-F941-935E-0BA589BEF334}" dt="2023-02-22T20:33:29.249" v="1031" actId="20577"/>
          <ac:spMkLst>
            <pc:docMk/>
            <pc:sldMk cId="877929975" sldId="258"/>
            <ac:spMk id="2" creationId="{A3D0B643-7A91-4DF8-A7B1-B57A95B3E49A}"/>
          </ac:spMkLst>
        </pc:spChg>
        <pc:spChg chg="add del mod">
          <ac:chgData name="Goswami, Tvisha" userId="72e185ed-1d11-4b37-b9fc-770f57cedbbc" providerId="ADAL" clId="{BD1B6AF8-FDB7-F941-935E-0BA589BEF334}" dt="2023-02-22T20:34:08.259" v="1037" actId="170"/>
          <ac:spMkLst>
            <pc:docMk/>
            <pc:sldMk cId="877929975" sldId="258"/>
            <ac:spMk id="25" creationId="{A35CE616-64EE-4786-BC53-A3398F142D45}"/>
          </ac:spMkLst>
        </pc:spChg>
        <pc:spChg chg="del">
          <ac:chgData name="Goswami, Tvisha" userId="72e185ed-1d11-4b37-b9fc-770f57cedbbc" providerId="ADAL" clId="{BD1B6AF8-FDB7-F941-935E-0BA589BEF334}" dt="2023-02-22T20:34:25.497" v="1041" actId="478"/>
          <ac:spMkLst>
            <pc:docMk/>
            <pc:sldMk cId="877929975" sldId="258"/>
            <ac:spMk id="53" creationId="{58D74CDE-9215-466C-A65F-88C6021F08D5}"/>
          </ac:spMkLst>
        </pc:spChg>
        <pc:spChg chg="del">
          <ac:chgData name="Goswami, Tvisha" userId="72e185ed-1d11-4b37-b9fc-770f57cedbbc" providerId="ADAL" clId="{BD1B6AF8-FDB7-F941-935E-0BA589BEF334}" dt="2023-02-22T20:34:22.618" v="1040" actId="478"/>
          <ac:spMkLst>
            <pc:docMk/>
            <pc:sldMk cId="877929975" sldId="258"/>
            <ac:spMk id="54" creationId="{18217AA4-5B01-4C74-81C0-F0B9128B6845}"/>
          </ac:spMkLst>
        </pc:spChg>
        <pc:spChg chg="del">
          <ac:chgData name="Goswami, Tvisha" userId="72e185ed-1d11-4b37-b9fc-770f57cedbbc" providerId="ADAL" clId="{BD1B6AF8-FDB7-F941-935E-0BA589BEF334}" dt="2023-02-22T20:34:21.383" v="1039" actId="478"/>
          <ac:spMkLst>
            <pc:docMk/>
            <pc:sldMk cId="877929975" sldId="258"/>
            <ac:spMk id="55" creationId="{7B630BF0-C64E-4E93-A9CA-5E2A05DEE2A2}"/>
          </ac:spMkLst>
        </pc:spChg>
        <pc:spChg chg="mod">
          <ac:chgData name="Goswami, Tvisha" userId="72e185ed-1d11-4b37-b9fc-770f57cedbbc" providerId="ADAL" clId="{BD1B6AF8-FDB7-F941-935E-0BA589BEF334}" dt="2023-02-22T20:36:34.088" v="1052" actId="207"/>
          <ac:spMkLst>
            <pc:docMk/>
            <pc:sldMk cId="877929975" sldId="258"/>
            <ac:spMk id="56" creationId="{C50DE9D8-FD82-4684-9ED8-826B4EC01B44}"/>
          </ac:spMkLst>
        </pc:spChg>
        <pc:spChg chg="mod">
          <ac:chgData name="Goswami, Tvisha" userId="72e185ed-1d11-4b37-b9fc-770f57cedbbc" providerId="ADAL" clId="{BD1B6AF8-FDB7-F941-935E-0BA589BEF334}" dt="2023-02-22T20:36:49.912" v="1053" actId="207"/>
          <ac:spMkLst>
            <pc:docMk/>
            <pc:sldMk cId="877929975" sldId="258"/>
            <ac:spMk id="57" creationId="{116FB6B7-1CB4-4813-99A3-137C82BE19D1}"/>
          </ac:spMkLst>
        </pc:spChg>
        <pc:spChg chg="mod">
          <ac:chgData name="Goswami, Tvisha" userId="72e185ed-1d11-4b37-b9fc-770f57cedbbc" providerId="ADAL" clId="{BD1B6AF8-FDB7-F941-935E-0BA589BEF334}" dt="2023-02-22T20:37:11.360" v="1054" actId="207"/>
          <ac:spMkLst>
            <pc:docMk/>
            <pc:sldMk cId="877929975" sldId="258"/>
            <ac:spMk id="58" creationId="{581D706E-E15A-45F0-9055-C455145F0A7C}"/>
          </ac:spMkLst>
        </pc:spChg>
        <pc:spChg chg="mod">
          <ac:chgData name="Goswami, Tvisha" userId="72e185ed-1d11-4b37-b9fc-770f57cedbbc" providerId="ADAL" clId="{BD1B6AF8-FDB7-F941-935E-0BA589BEF334}" dt="2023-02-22T20:38:14.505" v="1060" actId="207"/>
          <ac:spMkLst>
            <pc:docMk/>
            <pc:sldMk cId="877929975" sldId="258"/>
            <ac:spMk id="59" creationId="{228B89D6-D457-43D1-99F9-B86C5647AEB2}"/>
          </ac:spMkLst>
        </pc:spChg>
        <pc:spChg chg="mod">
          <ac:chgData name="Goswami, Tvisha" userId="72e185ed-1d11-4b37-b9fc-770f57cedbbc" providerId="ADAL" clId="{BD1B6AF8-FDB7-F941-935E-0BA589BEF334}" dt="2023-02-22T21:23:38.124" v="1384" actId="207"/>
          <ac:spMkLst>
            <pc:docMk/>
            <pc:sldMk cId="877929975" sldId="258"/>
            <ac:spMk id="61" creationId="{0ABCF938-7F69-41DA-A492-F98171623883}"/>
          </ac:spMkLst>
        </pc:spChg>
        <pc:spChg chg="add del">
          <ac:chgData name="Goswami, Tvisha" userId="72e185ed-1d11-4b37-b9fc-770f57cedbbc" providerId="ADAL" clId="{BD1B6AF8-FDB7-F941-935E-0BA589BEF334}" dt="2023-02-22T20:39:44.344" v="1068" actId="478"/>
          <ac:spMkLst>
            <pc:docMk/>
            <pc:sldMk cId="877929975" sldId="258"/>
            <ac:spMk id="62" creationId="{1A4FE373-17BB-493F-A361-B12440813A1F}"/>
          </ac:spMkLst>
        </pc:spChg>
        <pc:spChg chg="mod">
          <ac:chgData name="Goswami, Tvisha" userId="72e185ed-1d11-4b37-b9fc-770f57cedbbc" providerId="ADAL" clId="{BD1B6AF8-FDB7-F941-935E-0BA589BEF334}" dt="2023-02-22T21:24:01.505" v="1386" actId="1076"/>
          <ac:spMkLst>
            <pc:docMk/>
            <pc:sldMk cId="877929975" sldId="258"/>
            <ac:spMk id="63" creationId="{939B7CC5-439E-403C-9383-8988F3AAD7AF}"/>
          </ac:spMkLst>
        </pc:spChg>
        <pc:spChg chg="mod">
          <ac:chgData name="Goswami, Tvisha" userId="72e185ed-1d11-4b37-b9fc-770f57cedbbc" providerId="ADAL" clId="{BD1B6AF8-FDB7-F941-935E-0BA589BEF334}" dt="2023-02-22T21:22:57.523" v="1382" actId="122"/>
          <ac:spMkLst>
            <pc:docMk/>
            <pc:sldMk cId="877929975" sldId="258"/>
            <ac:spMk id="65" creationId="{BBF4A77D-999A-446C-A470-A09EABC1CB5F}"/>
          </ac:spMkLst>
        </pc:spChg>
        <pc:spChg chg="mod">
          <ac:chgData name="Goswami, Tvisha" userId="72e185ed-1d11-4b37-b9fc-770f57cedbbc" providerId="ADAL" clId="{BD1B6AF8-FDB7-F941-935E-0BA589BEF334}" dt="2023-02-22T20:43:50.700" v="1103" actId="113"/>
          <ac:spMkLst>
            <pc:docMk/>
            <pc:sldMk cId="877929975" sldId="258"/>
            <ac:spMk id="67" creationId="{5CB8E5D9-5AB2-4AEE-973D-2AB9CE05AF2D}"/>
          </ac:spMkLst>
        </pc:spChg>
        <pc:spChg chg="del">
          <ac:chgData name="Goswami, Tvisha" userId="72e185ed-1d11-4b37-b9fc-770f57cedbbc" providerId="ADAL" clId="{BD1B6AF8-FDB7-F941-935E-0BA589BEF334}" dt="2023-02-22T20:39:45.957" v="1069" actId="478"/>
          <ac:spMkLst>
            <pc:docMk/>
            <pc:sldMk cId="877929975" sldId="258"/>
            <ac:spMk id="69" creationId="{DB30C37B-BB33-491D-A3BF-5C500776BA50}"/>
          </ac:spMkLst>
        </pc:spChg>
        <pc:spChg chg="del">
          <ac:chgData name="Goswami, Tvisha" userId="72e185ed-1d11-4b37-b9fc-770f57cedbbc" providerId="ADAL" clId="{BD1B6AF8-FDB7-F941-935E-0BA589BEF334}" dt="2023-02-22T20:42:20.238" v="1086" actId="478"/>
          <ac:spMkLst>
            <pc:docMk/>
            <pc:sldMk cId="877929975" sldId="258"/>
            <ac:spMk id="72" creationId="{9A958697-9F7E-46A0-A31A-A67FAB2A30DA}"/>
          </ac:spMkLst>
        </pc:spChg>
        <pc:spChg chg="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3" creationId="{83F5CED5-EC59-44A7-BB1E-6DAA3AFE7434}"/>
          </ac:spMkLst>
        </pc:spChg>
        <pc:spChg chg="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4" creationId="{67D92154-D809-4A24-ADBA-A184552F2704}"/>
          </ac:spMkLst>
        </pc:spChg>
        <pc:spChg chg="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5" creationId="{C331234E-9EA9-4C57-9933-731231499C4B}"/>
          </ac:spMkLst>
        </pc:spChg>
        <pc:spChg chg="del mod">
          <ac:chgData name="Goswami, Tvisha" userId="72e185ed-1d11-4b37-b9fc-770f57cedbbc" providerId="ADAL" clId="{BD1B6AF8-FDB7-F941-935E-0BA589BEF334}" dt="2023-02-22T20:42:22.758" v="1087" actId="478"/>
          <ac:spMkLst>
            <pc:docMk/>
            <pc:sldMk cId="877929975" sldId="258"/>
            <ac:spMk id="76" creationId="{6ADA05A3-1293-46DC-8224-3676BC286D78}"/>
          </ac:spMkLst>
        </pc:spChg>
        <pc:spChg chg="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7" creationId="{FA4D6B7E-6F35-4229-B442-5A400656714F}"/>
          </ac:spMkLst>
        </pc:spChg>
        <pc:spChg chg="del 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8" creationId="{6D3DD28D-52F5-4B38-8390-DDA8AD25B366}"/>
          </ac:spMkLst>
        </pc:spChg>
        <pc:spChg chg="mod">
          <ac:chgData name="Goswami, Tvisha" userId="72e185ed-1d11-4b37-b9fc-770f57cedbbc" providerId="ADAL" clId="{BD1B6AF8-FDB7-F941-935E-0BA589BEF334}" dt="2023-02-22T20:42:24.538" v="1088" actId="478"/>
          <ac:spMkLst>
            <pc:docMk/>
            <pc:sldMk cId="877929975" sldId="258"/>
            <ac:spMk id="79" creationId="{2D77E4FC-731D-463A-A8FC-DC45F2A0E1AA}"/>
          </ac:spMkLst>
        </pc:spChg>
        <pc:spChg chg="del">
          <ac:chgData name="Goswami, Tvisha" userId="72e185ed-1d11-4b37-b9fc-770f57cedbbc" providerId="ADAL" clId="{BD1B6AF8-FDB7-F941-935E-0BA589BEF334}" dt="2023-02-22T20:40:19.066" v="1073" actId="478"/>
          <ac:spMkLst>
            <pc:docMk/>
            <pc:sldMk cId="877929975" sldId="258"/>
            <ac:spMk id="81" creationId="{187AEF94-AB0E-44BE-B416-0EAC342276D3}"/>
          </ac:spMkLst>
        </pc:spChg>
        <pc:spChg chg="mod">
          <ac:chgData name="Goswami, Tvisha" userId="72e185ed-1d11-4b37-b9fc-770f57cedbbc" providerId="ADAL" clId="{BD1B6AF8-FDB7-F941-935E-0BA589BEF334}" dt="2023-02-22T20:40:19.066" v="1073" actId="478"/>
          <ac:spMkLst>
            <pc:docMk/>
            <pc:sldMk cId="877929975" sldId="258"/>
            <ac:spMk id="82" creationId="{19BF56AF-F100-47D7-B763-6CDB88A2F127}"/>
          </ac:spMkLst>
        </pc:spChg>
        <pc:spChg chg="mod">
          <ac:chgData name="Goswami, Tvisha" userId="72e185ed-1d11-4b37-b9fc-770f57cedbbc" providerId="ADAL" clId="{BD1B6AF8-FDB7-F941-935E-0BA589BEF334}" dt="2023-02-22T20:40:19.066" v="1073" actId="478"/>
          <ac:spMkLst>
            <pc:docMk/>
            <pc:sldMk cId="877929975" sldId="258"/>
            <ac:spMk id="83" creationId="{699A622B-60CB-4367-A225-15A778D102C4}"/>
          </ac:spMkLst>
        </pc:spChg>
        <pc:spChg chg="mod">
          <ac:chgData name="Goswami, Tvisha" userId="72e185ed-1d11-4b37-b9fc-770f57cedbbc" providerId="ADAL" clId="{BD1B6AF8-FDB7-F941-935E-0BA589BEF334}" dt="2023-02-22T20:43:28.817" v="1099" actId="14100"/>
          <ac:spMkLst>
            <pc:docMk/>
            <pc:sldMk cId="877929975" sldId="258"/>
            <ac:spMk id="84" creationId="{5517C826-C471-4169-9892-EEBF4B4D8645}"/>
          </ac:spMkLst>
        </pc:spChg>
        <pc:grpChg chg="mod">
          <ac:chgData name="Goswami, Tvisha" userId="72e185ed-1d11-4b37-b9fc-770f57cedbbc" providerId="ADAL" clId="{BD1B6AF8-FDB7-F941-935E-0BA589BEF334}" dt="2023-02-22T20:42:24.538" v="1088" actId="478"/>
          <ac:grpSpMkLst>
            <pc:docMk/>
            <pc:sldMk cId="877929975" sldId="258"/>
            <ac:grpSpMk id="71" creationId="{918F6A58-01C2-4B8A-97EE-31A198442337}"/>
          </ac:grpSpMkLst>
        </pc:grpChg>
        <pc:grpChg chg="mod">
          <ac:chgData name="Goswami, Tvisha" userId="72e185ed-1d11-4b37-b9fc-770f57cedbbc" providerId="ADAL" clId="{BD1B6AF8-FDB7-F941-935E-0BA589BEF334}" dt="2023-02-22T20:40:19.066" v="1073" actId="478"/>
          <ac:grpSpMkLst>
            <pc:docMk/>
            <pc:sldMk cId="877929975" sldId="258"/>
            <ac:grpSpMk id="80" creationId="{EB0D6CB8-AC72-4E61-ACE6-A612058C5428}"/>
          </ac:grpSpMkLst>
        </pc:grpChg>
        <pc:graphicFrameChg chg="mod">
          <ac:chgData name="Goswami, Tvisha" userId="72e185ed-1d11-4b37-b9fc-770f57cedbbc" providerId="ADAL" clId="{BD1B6AF8-FDB7-F941-935E-0BA589BEF334}" dt="2023-02-22T21:22:09.075" v="1380" actId="14100"/>
          <ac:graphicFrameMkLst>
            <pc:docMk/>
            <pc:sldMk cId="877929975" sldId="258"/>
            <ac:graphicFrameMk id="23" creationId="{906FB1C6-A882-4BAA-8733-7662E3996CB6}"/>
          </ac:graphicFrameMkLst>
        </pc:graphicFrameChg>
        <pc:picChg chg="add del mod">
          <ac:chgData name="Goswami, Tvisha" userId="72e185ed-1d11-4b37-b9fc-770f57cedbbc" providerId="ADAL" clId="{BD1B6AF8-FDB7-F941-935E-0BA589BEF334}" dt="2023-02-22T20:38:39.663" v="1063" actId="478"/>
          <ac:picMkLst>
            <pc:docMk/>
            <pc:sldMk cId="877929975" sldId="258"/>
            <ac:picMk id="6" creationId="{5FEAFF0D-09E8-83D3-85E7-3C3986C88148}"/>
          </ac:picMkLst>
        </pc:picChg>
        <pc:picChg chg="add mod">
          <ac:chgData name="Goswami, Tvisha" userId="72e185ed-1d11-4b37-b9fc-770f57cedbbc" providerId="ADAL" clId="{BD1B6AF8-FDB7-F941-935E-0BA589BEF334}" dt="2023-02-22T20:38:53.588" v="1065" actId="1076"/>
          <ac:picMkLst>
            <pc:docMk/>
            <pc:sldMk cId="877929975" sldId="258"/>
            <ac:picMk id="8" creationId="{14338753-3D2B-D2B3-29B8-1C15AA2FD785}"/>
          </ac:picMkLst>
        </pc:picChg>
        <pc:picChg chg="add mod">
          <ac:chgData name="Goswami, Tvisha" userId="72e185ed-1d11-4b37-b9fc-770f57cedbbc" providerId="ADAL" clId="{BD1B6AF8-FDB7-F941-935E-0BA589BEF334}" dt="2023-02-22T20:43:16.571" v="1097" actId="1076"/>
          <ac:picMkLst>
            <pc:docMk/>
            <pc:sldMk cId="877929975" sldId="258"/>
            <ac:picMk id="10" creationId="{4E623944-D473-03F1-1F40-C52F7DEC55F1}"/>
          </ac:picMkLst>
        </pc:picChg>
        <pc:picChg chg="add del mod">
          <ac:chgData name="Goswami, Tvisha" userId="72e185ed-1d11-4b37-b9fc-770f57cedbbc" providerId="ADAL" clId="{BD1B6AF8-FDB7-F941-935E-0BA589BEF334}" dt="2023-02-22T20:40:54.835" v="1078" actId="478"/>
          <ac:picMkLst>
            <pc:docMk/>
            <pc:sldMk cId="877929975" sldId="258"/>
            <ac:picMk id="12" creationId="{A354E5DE-9B74-C949-17A0-EF171B0C2F12}"/>
          </ac:picMkLst>
        </pc:picChg>
        <pc:picChg chg="add mod">
          <ac:chgData name="Goswami, Tvisha" userId="72e185ed-1d11-4b37-b9fc-770f57cedbbc" providerId="ADAL" clId="{BD1B6AF8-FDB7-F941-935E-0BA589BEF334}" dt="2023-02-22T20:43:06.484" v="1095" actId="1076"/>
          <ac:picMkLst>
            <pc:docMk/>
            <pc:sldMk cId="877929975" sldId="258"/>
            <ac:picMk id="14" creationId="{65776F57-9002-0434-91BC-5F1A425BB856}"/>
          </ac:picMkLst>
        </pc:picChg>
        <pc:picChg chg="add mod">
          <ac:chgData name="Goswami, Tvisha" userId="72e185ed-1d11-4b37-b9fc-770f57cedbbc" providerId="ADAL" clId="{BD1B6AF8-FDB7-F941-935E-0BA589BEF334}" dt="2023-02-22T20:43:00.437" v="1094" actId="1076"/>
          <ac:picMkLst>
            <pc:docMk/>
            <pc:sldMk cId="877929975" sldId="258"/>
            <ac:picMk id="16" creationId="{71947996-B85B-81BF-0FAC-BBC2D390389A}"/>
          </ac:picMkLst>
        </pc:picChg>
      </pc:sldChg>
      <pc:sldChg chg="addSp modSp mod">
        <pc:chgData name="Goswami, Tvisha" userId="72e185ed-1d11-4b37-b9fc-770f57cedbbc" providerId="ADAL" clId="{BD1B6AF8-FDB7-F941-935E-0BA589BEF334}" dt="2023-02-22T18:58:10.061" v="742" actId="20577"/>
        <pc:sldMkLst>
          <pc:docMk/>
          <pc:sldMk cId="2044100319" sldId="261"/>
        </pc:sldMkLst>
        <pc:spChg chg="add mod">
          <ac:chgData name="Goswami, Tvisha" userId="72e185ed-1d11-4b37-b9fc-770f57cedbbc" providerId="ADAL" clId="{BD1B6AF8-FDB7-F941-935E-0BA589BEF334}" dt="2023-02-22T18:58:10.061" v="742" actId="20577"/>
          <ac:spMkLst>
            <pc:docMk/>
            <pc:sldMk cId="2044100319" sldId="261"/>
            <ac:spMk id="3" creationId="{AE0354C5-9943-5212-FCC3-16F1BDC569E0}"/>
          </ac:spMkLst>
        </pc:spChg>
        <pc:spChg chg="mod">
          <ac:chgData name="Goswami, Tvisha" userId="72e185ed-1d11-4b37-b9fc-770f57cedbbc" providerId="ADAL" clId="{BD1B6AF8-FDB7-F941-935E-0BA589BEF334}" dt="2023-02-22T17:31:33.998" v="12" actId="20577"/>
          <ac:spMkLst>
            <pc:docMk/>
            <pc:sldMk cId="2044100319" sldId="261"/>
            <ac:spMk id="54" creationId="{E7D27B29-4AA1-461C-A69F-75D8EA5EFE64}"/>
          </ac:spMkLst>
        </pc:spChg>
      </pc:sldChg>
      <pc:sldChg chg="addSp modSp mod">
        <pc:chgData name="Goswami, Tvisha" userId="72e185ed-1d11-4b37-b9fc-770f57cedbbc" providerId="ADAL" clId="{BD1B6AF8-FDB7-F941-935E-0BA589BEF334}" dt="2023-02-22T18:59:00.748" v="796" actId="20577"/>
        <pc:sldMkLst>
          <pc:docMk/>
          <pc:sldMk cId="2442960004" sldId="264"/>
        </pc:sldMkLst>
        <pc:spChg chg="add mod">
          <ac:chgData name="Goswami, Tvisha" userId="72e185ed-1d11-4b37-b9fc-770f57cedbbc" providerId="ADAL" clId="{BD1B6AF8-FDB7-F941-935E-0BA589BEF334}" dt="2023-02-22T18:59:00.748" v="796" actId="20577"/>
          <ac:spMkLst>
            <pc:docMk/>
            <pc:sldMk cId="2442960004" sldId="264"/>
            <ac:spMk id="3" creationId="{C3FD3AA7-5A78-3EBF-5E6F-E354E55FCC70}"/>
          </ac:spMkLst>
        </pc:spChg>
      </pc:sldChg>
      <pc:sldChg chg="modSp mod">
        <pc:chgData name="Goswami, Tvisha" userId="72e185ed-1d11-4b37-b9fc-770f57cedbbc" providerId="ADAL" clId="{BD1B6AF8-FDB7-F941-935E-0BA589BEF334}" dt="2023-02-22T19:00:44.336" v="811" actId="207"/>
        <pc:sldMkLst>
          <pc:docMk/>
          <pc:sldMk cId="2017839156" sldId="266"/>
        </pc:sldMkLst>
        <pc:spChg chg="mod">
          <ac:chgData name="Goswami, Tvisha" userId="72e185ed-1d11-4b37-b9fc-770f57cedbbc" providerId="ADAL" clId="{BD1B6AF8-FDB7-F941-935E-0BA589BEF334}" dt="2023-02-22T18:59:42.310" v="799" actId="207"/>
          <ac:spMkLst>
            <pc:docMk/>
            <pc:sldMk cId="2017839156" sldId="266"/>
            <ac:spMk id="81" creationId="{59A36018-9F82-C025-23BE-B7D25D24ACC6}"/>
          </ac:spMkLst>
        </pc:spChg>
        <pc:spChg chg="mod">
          <ac:chgData name="Goswami, Tvisha" userId="72e185ed-1d11-4b37-b9fc-770f57cedbbc" providerId="ADAL" clId="{BD1B6AF8-FDB7-F941-935E-0BA589BEF334}" dt="2023-02-22T19:00:44.336" v="811" actId="207"/>
          <ac:spMkLst>
            <pc:docMk/>
            <pc:sldMk cId="2017839156" sldId="266"/>
            <ac:spMk id="82" creationId="{F1B74D3E-9704-FCB5-018E-A47C552388EE}"/>
          </ac:spMkLst>
        </pc:spChg>
        <pc:spChg chg="mod">
          <ac:chgData name="Goswami, Tvisha" userId="72e185ed-1d11-4b37-b9fc-770f57cedbbc" providerId="ADAL" clId="{BD1B6AF8-FDB7-F941-935E-0BA589BEF334}" dt="2023-02-22T19:00:36.303" v="810" actId="207"/>
          <ac:spMkLst>
            <pc:docMk/>
            <pc:sldMk cId="2017839156" sldId="266"/>
            <ac:spMk id="83" creationId="{307E31BC-07CC-9E77-C6E1-698CCF321330}"/>
          </ac:spMkLst>
        </pc:spChg>
        <pc:spChg chg="mod">
          <ac:chgData name="Goswami, Tvisha" userId="72e185ed-1d11-4b37-b9fc-770f57cedbbc" providerId="ADAL" clId="{BD1B6AF8-FDB7-F941-935E-0BA589BEF334}" dt="2023-02-22T19:00:16.193" v="805" actId="108"/>
          <ac:spMkLst>
            <pc:docMk/>
            <pc:sldMk cId="2017839156" sldId="266"/>
            <ac:spMk id="84" creationId="{5564F3F6-70BF-D64E-BC82-918FCA322147}"/>
          </ac:spMkLst>
        </pc:spChg>
        <pc:spChg chg="mod">
          <ac:chgData name="Goswami, Tvisha" userId="72e185ed-1d11-4b37-b9fc-770f57cedbbc" providerId="ADAL" clId="{BD1B6AF8-FDB7-F941-935E-0BA589BEF334}" dt="2023-02-22T19:00:24.596" v="808" actId="108"/>
          <ac:spMkLst>
            <pc:docMk/>
            <pc:sldMk cId="2017839156" sldId="266"/>
            <ac:spMk id="89" creationId="{1137CDF6-48FB-303D-B643-7B2F2C8E5BEF}"/>
          </ac:spMkLst>
        </pc:spChg>
        <pc:spChg chg="mod">
          <ac:chgData name="Goswami, Tvisha" userId="72e185ed-1d11-4b37-b9fc-770f57cedbbc" providerId="ADAL" clId="{BD1B6AF8-FDB7-F941-935E-0BA589BEF334}" dt="2023-02-22T19:00:24.596" v="808" actId="108"/>
          <ac:spMkLst>
            <pc:docMk/>
            <pc:sldMk cId="2017839156" sldId="266"/>
            <ac:spMk id="90" creationId="{F0115E66-4351-6D9C-5082-E34DABF8D1FC}"/>
          </ac:spMkLst>
        </pc:spChg>
        <pc:spChg chg="mod">
          <ac:chgData name="Goswami, Tvisha" userId="72e185ed-1d11-4b37-b9fc-770f57cedbbc" providerId="ADAL" clId="{BD1B6AF8-FDB7-F941-935E-0BA589BEF334}" dt="2023-02-22T19:00:25.479" v="809" actId="108"/>
          <ac:spMkLst>
            <pc:docMk/>
            <pc:sldMk cId="2017839156" sldId="266"/>
            <ac:spMk id="92" creationId="{E4C724A1-932B-80BB-5912-D183FD3A0AC8}"/>
          </ac:spMkLst>
        </pc:spChg>
        <pc:spChg chg="mod">
          <ac:chgData name="Goswami, Tvisha" userId="72e185ed-1d11-4b37-b9fc-770f57cedbbc" providerId="ADAL" clId="{BD1B6AF8-FDB7-F941-935E-0BA589BEF334}" dt="2023-02-22T19:00:25.479" v="809" actId="108"/>
          <ac:spMkLst>
            <pc:docMk/>
            <pc:sldMk cId="2017839156" sldId="266"/>
            <ac:spMk id="93" creationId="{8B9EE011-B14E-3F40-CC69-7AE5356793DD}"/>
          </ac:spMkLst>
        </pc:spChg>
        <pc:spChg chg="mod">
          <ac:chgData name="Goswami, Tvisha" userId="72e185ed-1d11-4b37-b9fc-770f57cedbbc" providerId="ADAL" clId="{BD1B6AF8-FDB7-F941-935E-0BA589BEF334}" dt="2023-02-22T19:00:09.155" v="804" actId="108"/>
          <ac:spMkLst>
            <pc:docMk/>
            <pc:sldMk cId="2017839156" sldId="266"/>
            <ac:spMk id="101" creationId="{99AA4E98-8DE0-A92C-376D-CC14808E5CB1}"/>
          </ac:spMkLst>
        </pc:spChg>
      </pc:sldChg>
      <pc:sldChg chg="del">
        <pc:chgData name="Goswami, Tvisha" userId="72e185ed-1d11-4b37-b9fc-770f57cedbbc" providerId="ADAL" clId="{BD1B6AF8-FDB7-F941-935E-0BA589BEF334}" dt="2023-02-22T18:50:11.197" v="233" actId="2696"/>
        <pc:sldMkLst>
          <pc:docMk/>
          <pc:sldMk cId="2945372328" sldId="267"/>
        </pc:sldMkLst>
      </pc:sldChg>
      <pc:sldChg chg="del">
        <pc:chgData name="Goswami, Tvisha" userId="72e185ed-1d11-4b37-b9fc-770f57cedbbc" providerId="ADAL" clId="{BD1B6AF8-FDB7-F941-935E-0BA589BEF334}" dt="2023-02-22T18:50:13.698" v="234" actId="2696"/>
        <pc:sldMkLst>
          <pc:docMk/>
          <pc:sldMk cId="1078878684" sldId="268"/>
        </pc:sldMkLst>
      </pc:sldChg>
      <pc:sldChg chg="addSp modSp mod ord">
        <pc:chgData name="Goswami, Tvisha" userId="72e185ed-1d11-4b37-b9fc-770f57cedbbc" providerId="ADAL" clId="{BD1B6AF8-FDB7-F941-935E-0BA589BEF334}" dt="2023-02-22T19:03:48.901" v="886" actId="20577"/>
        <pc:sldMkLst>
          <pc:docMk/>
          <pc:sldMk cId="3261454926" sldId="269"/>
        </pc:sldMkLst>
        <pc:spChg chg="mod">
          <ac:chgData name="Goswami, Tvisha" userId="72e185ed-1d11-4b37-b9fc-770f57cedbbc" providerId="ADAL" clId="{BD1B6AF8-FDB7-F941-935E-0BA589BEF334}" dt="2023-02-22T19:03:37.987" v="875" actId="20577"/>
          <ac:spMkLst>
            <pc:docMk/>
            <pc:sldMk cId="3261454926" sldId="269"/>
            <ac:spMk id="2" creationId="{F7E74BBF-FEFE-059B-84A3-3246BC04D9D7}"/>
          </ac:spMkLst>
        </pc:spChg>
        <pc:spChg chg="add mod">
          <ac:chgData name="Goswami, Tvisha" userId="72e185ed-1d11-4b37-b9fc-770f57cedbbc" providerId="ADAL" clId="{BD1B6AF8-FDB7-F941-935E-0BA589BEF334}" dt="2023-02-22T19:03:48.901" v="886" actId="20577"/>
          <ac:spMkLst>
            <pc:docMk/>
            <pc:sldMk cId="3261454926" sldId="269"/>
            <ac:spMk id="5" creationId="{5CC9F5E2-00B6-3591-90CA-58190B3DD692}"/>
          </ac:spMkLst>
        </pc:spChg>
      </pc:sldChg>
      <pc:sldChg chg="addSp delSp modSp mod ord">
        <pc:chgData name="Goswami, Tvisha" userId="72e185ed-1d11-4b37-b9fc-770f57cedbbc" providerId="ADAL" clId="{BD1B6AF8-FDB7-F941-935E-0BA589BEF334}" dt="2023-02-22T21:41:25.990" v="1551" actId="20577"/>
        <pc:sldMkLst>
          <pc:docMk/>
          <pc:sldMk cId="2953062885" sldId="271"/>
        </pc:sldMkLst>
        <pc:spChg chg="add del mod">
          <ac:chgData name="Goswami, Tvisha" userId="72e185ed-1d11-4b37-b9fc-770f57cedbbc" providerId="ADAL" clId="{BD1B6AF8-FDB7-F941-935E-0BA589BEF334}" dt="2023-02-22T21:16:14.557" v="1345" actId="478"/>
          <ac:spMkLst>
            <pc:docMk/>
            <pc:sldMk cId="2953062885" sldId="271"/>
            <ac:spMk id="2" creationId="{AE25F63C-602E-AE9E-D073-3B511A5C04B2}"/>
          </ac:spMkLst>
        </pc:spChg>
        <pc:spChg chg="del">
          <ac:chgData name="Goswami, Tvisha" userId="72e185ed-1d11-4b37-b9fc-770f57cedbbc" providerId="ADAL" clId="{BD1B6AF8-FDB7-F941-935E-0BA589BEF334}" dt="2023-02-22T21:05:06.559" v="1105" actId="478"/>
          <ac:spMkLst>
            <pc:docMk/>
            <pc:sldMk cId="2953062885" sldId="271"/>
            <ac:spMk id="7" creationId="{636A39EE-97A1-FD09-87D4-3AA38EDFF336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0" creationId="{AC84F671-F694-F7FE-6ED2-9825394EB1B9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1" creationId="{7EF9EA4A-1509-01C4-A77B-9B4F6CADB3A3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2" creationId="{B164544C-10F5-3D2E-2843-25A13BFDF96D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4" creationId="{147EA572-41F7-CAF2-D2B8-02EBF1BBC356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5" creationId="{BC914C70-64A7-623A-EA67-CB975EA2AB41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6" creationId="{4F274DC3-8C4E-6534-440C-4E0B05A4A8E3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8" creationId="{62783E16-994D-2677-1198-AC2EBF654F01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19" creationId="{B3882E51-ADF0-DFC8-FC18-61A021472146}"/>
          </ac:spMkLst>
        </pc:spChg>
        <pc:spChg chg="add del 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0" creationId="{137B16EC-46DE-06A2-3589-665250741A1E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2" creationId="{CE537048-1023-06B9-8EF4-ADFBF76AF345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3" creationId="{AA8537D2-BFEF-DD30-7A77-D3D70BA5E182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4" creationId="{60E6F4B4-2D1C-177F-9D34-5C10778E19F1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6" creationId="{4904F049-3F4E-FFA3-99DB-99A6CD7B63DE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7" creationId="{4C6B98AC-05A3-906C-4430-9234A646DBD4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8" creationId="{3AC96A21-FCDE-C607-5B2A-411AEDDC2DF0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29" creationId="{D95BC4C4-DA15-523A-1BF7-9B56A7EE662F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0" creationId="{FB4043D2-AAAE-1670-6603-EBB8C060B71B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1" creationId="{218113EA-F762-629F-CDE9-E7C079D11A41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2" creationId="{35524C70-63EE-106F-AFD8-015EF7EB230B}"/>
          </ac:spMkLst>
        </pc:spChg>
        <pc:spChg chg="mod">
          <ac:chgData name="Goswami, Tvisha" userId="72e185ed-1d11-4b37-b9fc-770f57cedbbc" providerId="ADAL" clId="{BD1B6AF8-FDB7-F941-935E-0BA589BEF334}" dt="2023-02-22T21:34:45.757" v="1395" actId="113"/>
          <ac:spMkLst>
            <pc:docMk/>
            <pc:sldMk cId="2953062885" sldId="271"/>
            <ac:spMk id="33" creationId="{8EA1118C-F51B-6AFB-CA1A-37CB349D1599}"/>
          </ac:spMkLst>
        </pc:spChg>
        <pc:spChg chg="add del mod">
          <ac:chgData name="Goswami, Tvisha" userId="72e185ed-1d11-4b37-b9fc-770f57cedbbc" providerId="ADAL" clId="{BD1B6AF8-FDB7-F941-935E-0BA589BEF334}" dt="2023-02-22T21:35:20.821" v="1439" actId="478"/>
          <ac:spMkLst>
            <pc:docMk/>
            <pc:sldMk cId="2953062885" sldId="271"/>
            <ac:spMk id="34" creationId="{8103AB0C-E29F-1F56-2033-B3999A551516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5" creationId="{051D3EFE-0421-AEB0-5EA2-8A729E47F628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6" creationId="{739F24F0-73FA-6642-80B7-D4E41031B2B2}"/>
          </ac:spMkLst>
        </pc:spChg>
        <pc:spChg chg="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37" creationId="{7C3A7275-0F96-30F8-6D90-D59E841D921E}"/>
          </ac:spMkLst>
        </pc:spChg>
        <pc:spChg chg="del mod">
          <ac:chgData name="Goswami, Tvisha" userId="72e185ed-1d11-4b37-b9fc-770f57cedbbc" providerId="ADAL" clId="{BD1B6AF8-FDB7-F941-935E-0BA589BEF334}" dt="2023-02-22T21:10:01.692" v="1288" actId="478"/>
          <ac:spMkLst>
            <pc:docMk/>
            <pc:sldMk cId="2953062885" sldId="271"/>
            <ac:spMk id="39" creationId="{A851971F-4862-8A28-FAF3-2D06DEE14236}"/>
          </ac:spMkLst>
        </pc:spChg>
        <pc:spChg chg="del mod">
          <ac:chgData name="Goswami, Tvisha" userId="72e185ed-1d11-4b37-b9fc-770f57cedbbc" providerId="ADAL" clId="{BD1B6AF8-FDB7-F941-935E-0BA589BEF334}" dt="2023-02-22T21:10:10.900" v="1294" actId="478"/>
          <ac:spMkLst>
            <pc:docMk/>
            <pc:sldMk cId="2953062885" sldId="271"/>
            <ac:spMk id="40" creationId="{902A129A-545A-02AD-1492-FCB36D09CE6E}"/>
          </ac:spMkLst>
        </pc:spChg>
        <pc:spChg chg="del">
          <ac:chgData name="Goswami, Tvisha" userId="72e185ed-1d11-4b37-b9fc-770f57cedbbc" providerId="ADAL" clId="{BD1B6AF8-FDB7-F941-935E-0BA589BEF334}" dt="2023-02-22T21:10:00.575" v="1287" actId="478"/>
          <ac:spMkLst>
            <pc:docMk/>
            <pc:sldMk cId="2953062885" sldId="271"/>
            <ac:spMk id="41" creationId="{A0598982-9189-FD36-3824-C53CF764BF42}"/>
          </ac:spMkLst>
        </pc:spChg>
        <pc:spChg chg="del mod">
          <ac:chgData name="Goswami, Tvisha" userId="72e185ed-1d11-4b37-b9fc-770f57cedbbc" providerId="ADAL" clId="{BD1B6AF8-FDB7-F941-935E-0BA589BEF334}" dt="2023-02-22T21:10:12.752" v="1295" actId="478"/>
          <ac:spMkLst>
            <pc:docMk/>
            <pc:sldMk cId="2953062885" sldId="271"/>
            <ac:spMk id="42" creationId="{3744B9B7-19A3-8623-5E67-063823B3AB45}"/>
          </ac:spMkLst>
        </pc:spChg>
        <pc:spChg chg="del mod">
          <ac:chgData name="Goswami, Tvisha" userId="72e185ed-1d11-4b37-b9fc-770f57cedbbc" providerId="ADAL" clId="{BD1B6AF8-FDB7-F941-935E-0BA589BEF334}" dt="2023-02-22T21:10:03.204" v="1289" actId="478"/>
          <ac:spMkLst>
            <pc:docMk/>
            <pc:sldMk cId="2953062885" sldId="271"/>
            <ac:spMk id="43" creationId="{8C11F69E-2F73-8A8F-2070-3C7DCF8D0CFC}"/>
          </ac:spMkLst>
        </pc:spChg>
        <pc:spChg chg="del mod">
          <ac:chgData name="Goswami, Tvisha" userId="72e185ed-1d11-4b37-b9fc-770f57cedbbc" providerId="ADAL" clId="{BD1B6AF8-FDB7-F941-935E-0BA589BEF334}" dt="2023-02-22T21:08:14.914" v="1265" actId="478"/>
          <ac:spMkLst>
            <pc:docMk/>
            <pc:sldMk cId="2953062885" sldId="271"/>
            <ac:spMk id="45" creationId="{93C80CFB-BBCF-1EBB-AF19-8AC6B0407318}"/>
          </ac:spMkLst>
        </pc:spChg>
        <pc:spChg chg="del">
          <ac:chgData name="Goswami, Tvisha" userId="72e185ed-1d11-4b37-b9fc-770f57cedbbc" providerId="ADAL" clId="{BD1B6AF8-FDB7-F941-935E-0BA589BEF334}" dt="2023-02-22T21:07:58.799" v="1262" actId="478"/>
          <ac:spMkLst>
            <pc:docMk/>
            <pc:sldMk cId="2953062885" sldId="271"/>
            <ac:spMk id="46" creationId="{555CF553-CB58-8572-DACF-4C58444AD0D7}"/>
          </ac:spMkLst>
        </pc:spChg>
        <pc:spChg chg="del mod">
          <ac:chgData name="Goswami, Tvisha" userId="72e185ed-1d11-4b37-b9fc-770f57cedbbc" providerId="ADAL" clId="{BD1B6AF8-FDB7-F941-935E-0BA589BEF334}" dt="2023-02-22T21:08:02.473" v="1263" actId="478"/>
          <ac:spMkLst>
            <pc:docMk/>
            <pc:sldMk cId="2953062885" sldId="271"/>
            <ac:spMk id="47" creationId="{BDD67701-BB8A-CAF6-298B-7F398BFF99D6}"/>
          </ac:spMkLst>
        </pc:spChg>
        <pc:spChg chg="del mod">
          <ac:chgData name="Goswami, Tvisha" userId="72e185ed-1d11-4b37-b9fc-770f57cedbbc" providerId="ADAL" clId="{BD1B6AF8-FDB7-F941-935E-0BA589BEF334}" dt="2023-02-22T21:09:01.373" v="1277" actId="478"/>
          <ac:spMkLst>
            <pc:docMk/>
            <pc:sldMk cId="2953062885" sldId="271"/>
            <ac:spMk id="49" creationId="{9489068C-854B-ED0D-87EF-95EEFCEFF4FE}"/>
          </ac:spMkLst>
        </pc:spChg>
        <pc:spChg chg="del">
          <ac:chgData name="Goswami, Tvisha" userId="72e185ed-1d11-4b37-b9fc-770f57cedbbc" providerId="ADAL" clId="{BD1B6AF8-FDB7-F941-935E-0BA589BEF334}" dt="2023-02-22T21:08:59.956" v="1276" actId="478"/>
          <ac:spMkLst>
            <pc:docMk/>
            <pc:sldMk cId="2953062885" sldId="271"/>
            <ac:spMk id="50" creationId="{8D9120DD-41FB-618B-4DA4-F643B03AA90B}"/>
          </ac:spMkLst>
        </pc:spChg>
        <pc:spChg chg="del mod">
          <ac:chgData name="Goswami, Tvisha" userId="72e185ed-1d11-4b37-b9fc-770f57cedbbc" providerId="ADAL" clId="{BD1B6AF8-FDB7-F941-935E-0BA589BEF334}" dt="2023-02-22T21:13:04.379" v="1304" actId="478"/>
          <ac:spMkLst>
            <pc:docMk/>
            <pc:sldMk cId="2953062885" sldId="271"/>
            <ac:spMk id="52" creationId="{A686B2D7-2FDC-F007-2AE1-58F174334913}"/>
          </ac:spMkLst>
        </pc:spChg>
        <pc:spChg chg="del">
          <ac:chgData name="Goswami, Tvisha" userId="72e185ed-1d11-4b37-b9fc-770f57cedbbc" providerId="ADAL" clId="{BD1B6AF8-FDB7-F941-935E-0BA589BEF334}" dt="2023-02-22T21:13:02.066" v="1303" actId="478"/>
          <ac:spMkLst>
            <pc:docMk/>
            <pc:sldMk cId="2953062885" sldId="271"/>
            <ac:spMk id="53" creationId="{B7C47906-5D25-B625-2F40-0A5E9E58B658}"/>
          </ac:spMkLst>
        </pc:spChg>
        <pc:spChg chg="del mod">
          <ac:chgData name="Goswami, Tvisha" userId="72e185ed-1d11-4b37-b9fc-770f57cedbbc" providerId="ADAL" clId="{BD1B6AF8-FDB7-F941-935E-0BA589BEF334}" dt="2023-02-22T21:13:09.653" v="1305" actId="478"/>
          <ac:spMkLst>
            <pc:docMk/>
            <pc:sldMk cId="2953062885" sldId="271"/>
            <ac:spMk id="54" creationId="{8F62CFC9-B2D2-C8FF-7819-4F1CA1DE6E90}"/>
          </ac:spMkLst>
        </pc:spChg>
        <pc:spChg chg="del mod">
          <ac:chgData name="Goswami, Tvisha" userId="72e185ed-1d11-4b37-b9fc-770f57cedbbc" providerId="ADAL" clId="{BD1B6AF8-FDB7-F941-935E-0BA589BEF334}" dt="2023-02-22T21:13:11.933" v="1306" actId="478"/>
          <ac:spMkLst>
            <pc:docMk/>
            <pc:sldMk cId="2953062885" sldId="271"/>
            <ac:spMk id="55" creationId="{68094E9F-F056-BAE9-6DE4-E585672BE71D}"/>
          </ac:spMkLst>
        </pc:spChg>
        <pc:spChg chg="del">
          <ac:chgData name="Goswami, Tvisha" userId="72e185ed-1d11-4b37-b9fc-770f57cedbbc" providerId="ADAL" clId="{BD1B6AF8-FDB7-F941-935E-0BA589BEF334}" dt="2023-02-22T21:14:42.897" v="1324" actId="478"/>
          <ac:spMkLst>
            <pc:docMk/>
            <pc:sldMk cId="2953062885" sldId="271"/>
            <ac:spMk id="57" creationId="{C882A8C8-E49A-A7B8-0320-2E36D344F935}"/>
          </ac:spMkLst>
        </pc:spChg>
        <pc:spChg chg="del mod">
          <ac:chgData name="Goswami, Tvisha" userId="72e185ed-1d11-4b37-b9fc-770f57cedbbc" providerId="ADAL" clId="{BD1B6AF8-FDB7-F941-935E-0BA589BEF334}" dt="2023-02-22T21:15:08.293" v="1328" actId="478"/>
          <ac:spMkLst>
            <pc:docMk/>
            <pc:sldMk cId="2953062885" sldId="271"/>
            <ac:spMk id="58" creationId="{7A00005E-FCB8-1254-BD45-024EB37444A3}"/>
          </ac:spMkLst>
        </pc:spChg>
        <pc:spChg chg="del mod">
          <ac:chgData name="Goswami, Tvisha" userId="72e185ed-1d11-4b37-b9fc-770f57cedbbc" providerId="ADAL" clId="{BD1B6AF8-FDB7-F941-935E-0BA589BEF334}" dt="2023-02-22T21:15:11.267" v="1330" actId="478"/>
          <ac:spMkLst>
            <pc:docMk/>
            <pc:sldMk cId="2953062885" sldId="271"/>
            <ac:spMk id="59" creationId="{EFBB2C0A-4BB1-234C-2051-50425D7F0396}"/>
          </ac:spMkLst>
        </pc:spChg>
        <pc:spChg chg="del mod">
          <ac:chgData name="Goswami, Tvisha" userId="72e185ed-1d11-4b37-b9fc-770f57cedbbc" providerId="ADAL" clId="{BD1B6AF8-FDB7-F941-935E-0BA589BEF334}" dt="2023-02-22T21:14:44.506" v="1325" actId="478"/>
          <ac:spMkLst>
            <pc:docMk/>
            <pc:sldMk cId="2953062885" sldId="271"/>
            <ac:spMk id="60" creationId="{A6D8E8C5-F729-8C9F-FEA2-84A5C018BE9A}"/>
          </ac:spMkLst>
        </pc:spChg>
        <pc:spChg chg="del mod">
          <ac:chgData name="Goswami, Tvisha" userId="72e185ed-1d11-4b37-b9fc-770f57cedbbc" providerId="ADAL" clId="{BD1B6AF8-FDB7-F941-935E-0BA589BEF334}" dt="2023-02-22T21:15:18.538" v="1332" actId="478"/>
          <ac:spMkLst>
            <pc:docMk/>
            <pc:sldMk cId="2953062885" sldId="271"/>
            <ac:spMk id="61" creationId="{F3C641DF-483F-895F-D18E-2D647EA85568}"/>
          </ac:spMkLst>
        </pc:spChg>
        <pc:spChg chg="del mod">
          <ac:chgData name="Goswami, Tvisha" userId="72e185ed-1d11-4b37-b9fc-770f57cedbbc" providerId="ADAL" clId="{BD1B6AF8-FDB7-F941-935E-0BA589BEF334}" dt="2023-02-22T21:15:21.528" v="1333" actId="478"/>
          <ac:spMkLst>
            <pc:docMk/>
            <pc:sldMk cId="2953062885" sldId="271"/>
            <ac:spMk id="62" creationId="{9318A92E-FEC2-B961-2F2A-4C81CA37143B}"/>
          </ac:spMkLst>
        </pc:spChg>
        <pc:spChg chg="add del mod">
          <ac:chgData name="Goswami, Tvisha" userId="72e185ed-1d11-4b37-b9fc-770f57cedbbc" providerId="ADAL" clId="{BD1B6AF8-FDB7-F941-935E-0BA589BEF334}" dt="2023-02-22T21:21:25.867" v="1378" actId="1035"/>
          <ac:spMkLst>
            <pc:docMk/>
            <pc:sldMk cId="2953062885" sldId="271"/>
            <ac:spMk id="63" creationId="{359AA962-26AB-0978-22CC-DE2B25866C0B}"/>
          </ac:spMkLst>
        </pc:spChg>
        <pc:spChg chg="del mod">
          <ac:chgData name="Goswami, Tvisha" userId="72e185ed-1d11-4b37-b9fc-770f57cedbbc" providerId="ADAL" clId="{BD1B6AF8-FDB7-F941-935E-0BA589BEF334}" dt="2023-02-22T21:14:50.802" v="1326" actId="478"/>
          <ac:spMkLst>
            <pc:docMk/>
            <pc:sldMk cId="2953062885" sldId="271"/>
            <ac:spMk id="64" creationId="{0192B789-C3DD-9E64-396F-94A169C78C45}"/>
          </ac:spMkLst>
        </pc:spChg>
        <pc:spChg chg="add del mod">
          <ac:chgData name="Goswami, Tvisha" userId="72e185ed-1d11-4b37-b9fc-770f57cedbbc" providerId="ADAL" clId="{BD1B6AF8-FDB7-F941-935E-0BA589BEF334}" dt="2023-02-22T21:34:34.866" v="1393" actId="47"/>
          <ac:spMkLst>
            <pc:docMk/>
            <pc:sldMk cId="2953062885" sldId="271"/>
            <ac:spMk id="76" creationId="{BDD7964D-6041-0204-B74C-AB1E41E98573}"/>
          </ac:spMkLst>
        </pc:spChg>
        <pc:spChg chg="add mod">
          <ac:chgData name="Goswami, Tvisha" userId="72e185ed-1d11-4b37-b9fc-770f57cedbbc" providerId="ADAL" clId="{BD1B6AF8-FDB7-F941-935E-0BA589BEF334}" dt="2023-02-22T21:39:26.361" v="1451" actId="255"/>
          <ac:spMkLst>
            <pc:docMk/>
            <pc:sldMk cId="2953062885" sldId="271"/>
            <ac:spMk id="77" creationId="{21C46013-FEB1-7A76-0ED6-2E9AA7C00716}"/>
          </ac:spMkLst>
        </pc:spChg>
        <pc:spChg chg="add del mod">
          <ac:chgData name="Goswami, Tvisha" userId="72e185ed-1d11-4b37-b9fc-770f57cedbbc" providerId="ADAL" clId="{BD1B6AF8-FDB7-F941-935E-0BA589BEF334}" dt="2023-02-22T21:39:57.944" v="1454" actId="478"/>
          <ac:spMkLst>
            <pc:docMk/>
            <pc:sldMk cId="2953062885" sldId="271"/>
            <ac:spMk id="78" creationId="{D79EE3BB-D19C-9478-FCDF-F296FC561545}"/>
          </ac:spMkLst>
        </pc:spChg>
        <pc:spChg chg="add del mod">
          <ac:chgData name="Goswami, Tvisha" userId="72e185ed-1d11-4b37-b9fc-770f57cedbbc" providerId="ADAL" clId="{BD1B6AF8-FDB7-F941-935E-0BA589BEF334}" dt="2023-02-22T21:40:43.093" v="1511" actId="478"/>
          <ac:spMkLst>
            <pc:docMk/>
            <pc:sldMk cId="2953062885" sldId="271"/>
            <ac:spMk id="79" creationId="{75F7AD19-7E97-7EE4-B85B-A5B844AF9020}"/>
          </ac:spMkLst>
        </pc:spChg>
        <pc:spChg chg="add mod">
          <ac:chgData name="Goswami, Tvisha" userId="72e185ed-1d11-4b37-b9fc-770f57cedbbc" providerId="ADAL" clId="{BD1B6AF8-FDB7-F941-935E-0BA589BEF334}" dt="2023-02-22T21:40:26.083" v="1508" actId="20577"/>
          <ac:spMkLst>
            <pc:docMk/>
            <pc:sldMk cId="2953062885" sldId="271"/>
            <ac:spMk id="80" creationId="{321D2D7E-88A2-A0FD-819E-258413DF1D88}"/>
          </ac:spMkLst>
        </pc:spChg>
        <pc:spChg chg="add mod">
          <ac:chgData name="Goswami, Tvisha" userId="72e185ed-1d11-4b37-b9fc-770f57cedbbc" providerId="ADAL" clId="{BD1B6AF8-FDB7-F941-935E-0BA589BEF334}" dt="2023-02-22T21:41:25.990" v="1551" actId="20577"/>
          <ac:spMkLst>
            <pc:docMk/>
            <pc:sldMk cId="2953062885" sldId="271"/>
            <ac:spMk id="81" creationId="{571599FB-6421-65A0-9C6C-604AD4C4E5AA}"/>
          </ac:spMkLst>
        </pc:spChg>
        <pc:grpChg chg="mod">
          <ac:chgData name="Goswami, Tvisha" userId="72e185ed-1d11-4b37-b9fc-770f57cedbbc" providerId="ADAL" clId="{BD1B6AF8-FDB7-F941-935E-0BA589BEF334}" dt="2023-02-22T21:21:25.867" v="1378" actId="1035"/>
          <ac:grpSpMkLst>
            <pc:docMk/>
            <pc:sldMk cId="2953062885" sldId="271"/>
            <ac:grpSpMk id="13" creationId="{CFE6A842-C165-CC47-825A-875F67752704}"/>
          </ac:grpSpMkLst>
        </pc:grpChg>
        <pc:grpChg chg="del mod">
          <ac:chgData name="Goswami, Tvisha" userId="72e185ed-1d11-4b37-b9fc-770f57cedbbc" providerId="ADAL" clId="{BD1B6AF8-FDB7-F941-935E-0BA589BEF334}" dt="2023-02-22T21:10:10.900" v="1294" actId="478"/>
          <ac:grpSpMkLst>
            <pc:docMk/>
            <pc:sldMk cId="2953062885" sldId="271"/>
            <ac:grpSpMk id="38" creationId="{9A49F1DE-BD45-DF24-9676-DB97F079CB18}"/>
          </ac:grpSpMkLst>
        </pc:grpChg>
        <pc:grpChg chg="del mod">
          <ac:chgData name="Goswami, Tvisha" userId="72e185ed-1d11-4b37-b9fc-770f57cedbbc" providerId="ADAL" clId="{BD1B6AF8-FDB7-F941-935E-0BA589BEF334}" dt="2023-02-22T21:08:02.473" v="1263" actId="478"/>
          <ac:grpSpMkLst>
            <pc:docMk/>
            <pc:sldMk cId="2953062885" sldId="271"/>
            <ac:grpSpMk id="44" creationId="{8F1C930F-608A-7640-BAA0-1D0177367666}"/>
          </ac:grpSpMkLst>
        </pc:grpChg>
        <pc:grpChg chg="del mod">
          <ac:chgData name="Goswami, Tvisha" userId="72e185ed-1d11-4b37-b9fc-770f57cedbbc" providerId="ADAL" clId="{BD1B6AF8-FDB7-F941-935E-0BA589BEF334}" dt="2023-02-22T21:08:59.956" v="1276" actId="478"/>
          <ac:grpSpMkLst>
            <pc:docMk/>
            <pc:sldMk cId="2953062885" sldId="271"/>
            <ac:grpSpMk id="48" creationId="{CEFDCD7C-2C0F-EAA7-87B5-FE8122562EEB}"/>
          </ac:grpSpMkLst>
        </pc:grpChg>
        <pc:grpChg chg="del mod">
          <ac:chgData name="Goswami, Tvisha" userId="72e185ed-1d11-4b37-b9fc-770f57cedbbc" providerId="ADAL" clId="{BD1B6AF8-FDB7-F941-935E-0BA589BEF334}" dt="2023-02-22T21:13:09.653" v="1305" actId="478"/>
          <ac:grpSpMkLst>
            <pc:docMk/>
            <pc:sldMk cId="2953062885" sldId="271"/>
            <ac:grpSpMk id="51" creationId="{AEF6C0C2-8BCB-0A38-6328-F45A9CB3AEE7}"/>
          </ac:grpSpMkLst>
        </pc:grpChg>
        <pc:grpChg chg="del mod">
          <ac:chgData name="Goswami, Tvisha" userId="72e185ed-1d11-4b37-b9fc-770f57cedbbc" providerId="ADAL" clId="{BD1B6AF8-FDB7-F941-935E-0BA589BEF334}" dt="2023-02-22T21:15:21.528" v="1333" actId="478"/>
          <ac:grpSpMkLst>
            <pc:docMk/>
            <pc:sldMk cId="2953062885" sldId="271"/>
            <ac:grpSpMk id="56" creationId="{E0A078D3-227E-59BC-E5F7-38782323253A}"/>
          </ac:grpSpMkLst>
        </pc:grpChg>
        <pc:picChg chg="add del mod">
          <ac:chgData name="Goswami, Tvisha" userId="72e185ed-1d11-4b37-b9fc-770f57cedbbc" providerId="ADAL" clId="{BD1B6AF8-FDB7-F941-935E-0BA589BEF334}" dt="2023-02-22T21:08:25.474" v="1268" actId="478"/>
          <ac:picMkLst>
            <pc:docMk/>
            <pc:sldMk cId="2953062885" sldId="271"/>
            <ac:picMk id="5" creationId="{46994717-F4F1-0223-BACF-7B6426AAABCC}"/>
          </ac:picMkLst>
        </pc:picChg>
        <pc:picChg chg="add mod">
          <ac:chgData name="Goswami, Tvisha" userId="72e185ed-1d11-4b37-b9fc-770f57cedbbc" providerId="ADAL" clId="{BD1B6AF8-FDB7-F941-935E-0BA589BEF334}" dt="2023-02-22T21:21:25.867" v="1378" actId="1035"/>
          <ac:picMkLst>
            <pc:docMk/>
            <pc:sldMk cId="2953062885" sldId="271"/>
            <ac:picMk id="9" creationId="{80161387-6938-933F-49AC-4E5FB542972B}"/>
          </ac:picMkLst>
        </pc:picChg>
        <pc:picChg chg="add del mod">
          <ac:chgData name="Goswami, Tvisha" userId="72e185ed-1d11-4b37-b9fc-770f57cedbbc" providerId="ADAL" clId="{BD1B6AF8-FDB7-F941-935E-0BA589BEF334}" dt="2023-02-22T21:09:23.844" v="1282" actId="478"/>
          <ac:picMkLst>
            <pc:docMk/>
            <pc:sldMk cId="2953062885" sldId="271"/>
            <ac:picMk id="21" creationId="{97CFFE18-D2FC-44BE-85FD-6CA73F7AF239}"/>
          </ac:picMkLst>
        </pc:picChg>
        <pc:picChg chg="add mod">
          <ac:chgData name="Goswami, Tvisha" userId="72e185ed-1d11-4b37-b9fc-770f57cedbbc" providerId="ADAL" clId="{BD1B6AF8-FDB7-F941-935E-0BA589BEF334}" dt="2023-02-22T21:21:25.867" v="1378" actId="1035"/>
          <ac:picMkLst>
            <pc:docMk/>
            <pc:sldMk cId="2953062885" sldId="271"/>
            <ac:picMk id="65" creationId="{E7E5FD7E-80C1-C72F-F6EE-9C9E59FFF683}"/>
          </ac:picMkLst>
        </pc:picChg>
        <pc:picChg chg="add mod">
          <ac:chgData name="Goswami, Tvisha" userId="72e185ed-1d11-4b37-b9fc-770f57cedbbc" providerId="ADAL" clId="{BD1B6AF8-FDB7-F941-935E-0BA589BEF334}" dt="2023-02-22T21:21:25.867" v="1378" actId="1035"/>
          <ac:picMkLst>
            <pc:docMk/>
            <pc:sldMk cId="2953062885" sldId="271"/>
            <ac:picMk id="67" creationId="{2F740AC7-27BD-06E4-411F-D2F3B95AEB22}"/>
          </ac:picMkLst>
        </pc:picChg>
        <pc:picChg chg="add del mod">
          <ac:chgData name="Goswami, Tvisha" userId="72e185ed-1d11-4b37-b9fc-770f57cedbbc" providerId="ADAL" clId="{BD1B6AF8-FDB7-F941-935E-0BA589BEF334}" dt="2023-02-22T21:14:13.954" v="1317" actId="478"/>
          <ac:picMkLst>
            <pc:docMk/>
            <pc:sldMk cId="2953062885" sldId="271"/>
            <ac:picMk id="69" creationId="{3D625784-2E2D-363D-A632-46815C450064}"/>
          </ac:picMkLst>
        </pc:picChg>
        <pc:picChg chg="add mod">
          <ac:chgData name="Goswami, Tvisha" userId="72e185ed-1d11-4b37-b9fc-770f57cedbbc" providerId="ADAL" clId="{BD1B6AF8-FDB7-F941-935E-0BA589BEF334}" dt="2023-02-22T21:21:25.867" v="1378" actId="1035"/>
          <ac:picMkLst>
            <pc:docMk/>
            <pc:sldMk cId="2953062885" sldId="271"/>
            <ac:picMk id="71" creationId="{D26D9A45-DA0B-7DF7-7B26-E2537D7B285F}"/>
          </ac:picMkLst>
        </pc:picChg>
        <pc:picChg chg="add del mod">
          <ac:chgData name="Goswami, Tvisha" userId="72e185ed-1d11-4b37-b9fc-770f57cedbbc" providerId="ADAL" clId="{BD1B6AF8-FDB7-F941-935E-0BA589BEF334}" dt="2023-02-22T21:14:10.582" v="1315" actId="478"/>
          <ac:picMkLst>
            <pc:docMk/>
            <pc:sldMk cId="2953062885" sldId="271"/>
            <ac:picMk id="73" creationId="{F0DA7207-C648-141D-A543-037802973C08}"/>
          </ac:picMkLst>
        </pc:picChg>
        <pc:picChg chg="add mod">
          <ac:chgData name="Goswami, Tvisha" userId="72e185ed-1d11-4b37-b9fc-770f57cedbbc" providerId="ADAL" clId="{BD1B6AF8-FDB7-F941-935E-0BA589BEF334}" dt="2023-02-22T21:21:25.867" v="1378" actId="1035"/>
          <ac:picMkLst>
            <pc:docMk/>
            <pc:sldMk cId="2953062885" sldId="271"/>
            <ac:picMk id="75" creationId="{A0E28CB1-6980-8936-C3EF-8DBB084BAA48}"/>
          </ac:picMkLst>
        </pc:picChg>
      </pc:sldChg>
      <pc:sldChg chg="addSp delSp modSp mod addCm">
        <pc:chgData name="Goswami, Tvisha" userId="72e185ed-1d11-4b37-b9fc-770f57cedbbc" providerId="ADAL" clId="{BD1B6AF8-FDB7-F941-935E-0BA589BEF334}" dt="2023-02-22T19:03:12.066" v="857" actId="20577"/>
        <pc:sldMkLst>
          <pc:docMk/>
          <pc:sldMk cId="4275230449" sldId="272"/>
        </pc:sldMkLst>
        <pc:spChg chg="add del mod">
          <ac:chgData name="Goswami, Tvisha" userId="72e185ed-1d11-4b37-b9fc-770f57cedbbc" providerId="ADAL" clId="{BD1B6AF8-FDB7-F941-935E-0BA589BEF334}" dt="2023-02-22T18:43:19.645" v="229"/>
          <ac:spMkLst>
            <pc:docMk/>
            <pc:sldMk cId="4275230449" sldId="272"/>
            <ac:spMk id="2" creationId="{02D0A3B1-E2D6-BD96-6740-3A5FA23F3B4E}"/>
          </ac:spMkLst>
        </pc:spChg>
        <pc:spChg chg="add mod">
          <ac:chgData name="Goswami, Tvisha" userId="72e185ed-1d11-4b37-b9fc-770f57cedbbc" providerId="ADAL" clId="{BD1B6AF8-FDB7-F941-935E-0BA589BEF334}" dt="2023-02-22T19:03:12.066" v="857" actId="20577"/>
          <ac:spMkLst>
            <pc:docMk/>
            <pc:sldMk cId="4275230449" sldId="272"/>
            <ac:spMk id="9" creationId="{60DA5B67-E2E3-9EDD-69EC-44375E75231E}"/>
          </ac:spMkLst>
        </pc:spChg>
      </pc:sldChg>
      <pc:sldChg chg="addSp delSp modSp mod">
        <pc:chgData name="Goswami, Tvisha" userId="72e185ed-1d11-4b37-b9fc-770f57cedbbc" providerId="ADAL" clId="{BD1B6AF8-FDB7-F941-935E-0BA589BEF334}" dt="2023-02-22T19:02:49.985" v="849" actId="20577"/>
        <pc:sldMkLst>
          <pc:docMk/>
          <pc:sldMk cId="2581037197" sldId="273"/>
        </pc:sldMkLst>
        <pc:spChg chg="add del mod">
          <ac:chgData name="Goswami, Tvisha" userId="72e185ed-1d11-4b37-b9fc-770f57cedbbc" providerId="ADAL" clId="{BD1B6AF8-FDB7-F941-935E-0BA589BEF334}" dt="2023-02-22T18:31:43.020" v="16"/>
          <ac:spMkLst>
            <pc:docMk/>
            <pc:sldMk cId="2581037197" sldId="273"/>
            <ac:spMk id="3" creationId="{C153ACD1-DBA0-53F1-9A6B-7F90B59E28E7}"/>
          </ac:spMkLst>
        </pc:spChg>
        <pc:spChg chg="add mod">
          <ac:chgData name="Goswami, Tvisha" userId="72e185ed-1d11-4b37-b9fc-770f57cedbbc" providerId="ADAL" clId="{BD1B6AF8-FDB7-F941-935E-0BA589BEF334}" dt="2023-02-22T19:02:49.985" v="849" actId="20577"/>
          <ac:spMkLst>
            <pc:docMk/>
            <pc:sldMk cId="2581037197" sldId="273"/>
            <ac:spMk id="4" creationId="{EE4FD01A-99A2-AF59-4E20-980EC31C1460}"/>
          </ac:spMkLst>
        </pc:spChg>
      </pc:sldChg>
      <pc:sldChg chg="addSp delSp modSp add mod ord">
        <pc:chgData name="Goswami, Tvisha" userId="72e185ed-1d11-4b37-b9fc-770f57cedbbc" providerId="ADAL" clId="{BD1B6AF8-FDB7-F941-935E-0BA589BEF334}" dt="2023-02-23T00:55:30.638" v="1553"/>
        <pc:sldMkLst>
          <pc:docMk/>
          <pc:sldMk cId="3266253252" sldId="275"/>
        </pc:sldMkLst>
        <pc:spChg chg="add mod">
          <ac:chgData name="Goswami, Tvisha" userId="72e185ed-1d11-4b37-b9fc-770f57cedbbc" providerId="ADAL" clId="{BD1B6AF8-FDB7-F941-935E-0BA589BEF334}" dt="2023-02-23T00:55:30.638" v="1553"/>
          <ac:spMkLst>
            <pc:docMk/>
            <pc:sldMk cId="3266253252" sldId="275"/>
            <ac:spMk id="3" creationId="{132A8F02-9889-C3C4-4C7D-7EE6665C414B}"/>
          </ac:spMkLst>
        </pc:spChg>
        <pc:spChg chg="add mod">
          <ac:chgData name="Goswami, Tvisha" userId="72e185ed-1d11-4b37-b9fc-770f57cedbbc" providerId="ADAL" clId="{BD1B6AF8-FDB7-F941-935E-0BA589BEF334}" dt="2023-02-22T18:58:43.446" v="789" actId="20577"/>
          <ac:spMkLst>
            <pc:docMk/>
            <pc:sldMk cId="3266253252" sldId="275"/>
            <ac:spMk id="4" creationId="{934D2004-3238-F9A2-DCBB-988FF2638216}"/>
          </ac:spMkLst>
        </pc:spChg>
        <pc:spChg chg="mod">
          <ac:chgData name="Goswami, Tvisha" userId="72e185ed-1d11-4b37-b9fc-770f57cedbbc" providerId="ADAL" clId="{BD1B6AF8-FDB7-F941-935E-0BA589BEF334}" dt="2023-02-22T18:35:47.962" v="22" actId="20577"/>
          <ac:spMkLst>
            <pc:docMk/>
            <pc:sldMk cId="3266253252" sldId="275"/>
            <ac:spMk id="6" creationId="{7B302AFC-71D7-82FB-3049-2A4C35A7C8EC}"/>
          </ac:spMkLst>
        </pc:spChg>
        <pc:graphicFrameChg chg="add del mod">
          <ac:chgData name="Goswami, Tvisha" userId="72e185ed-1d11-4b37-b9fc-770f57cedbbc" providerId="ADAL" clId="{BD1B6AF8-FDB7-F941-935E-0BA589BEF334}" dt="2023-02-22T20:32:21.444" v="1006" actId="478"/>
          <ac:graphicFrameMkLst>
            <pc:docMk/>
            <pc:sldMk cId="3266253252" sldId="275"/>
            <ac:graphicFrameMk id="5" creationId="{098E49F9-D597-FB83-87AC-B727907D9751}"/>
          </ac:graphicFrameMkLst>
        </pc:graphicFrameChg>
      </pc:sldChg>
      <pc:sldChg chg="addSp modSp add mod modShow">
        <pc:chgData name="Goswami, Tvisha" userId="72e185ed-1d11-4b37-b9fc-770f57cedbbc" providerId="ADAL" clId="{BD1B6AF8-FDB7-F941-935E-0BA589BEF334}" dt="2023-02-22T20:44:08.725" v="1104" actId="729"/>
        <pc:sldMkLst>
          <pc:docMk/>
          <pc:sldMk cId="1005410218" sldId="276"/>
        </pc:sldMkLst>
        <pc:spChg chg="mod">
          <ac:chgData name="Goswami, Tvisha" userId="72e185ed-1d11-4b37-b9fc-770f57cedbbc" providerId="ADAL" clId="{BD1B6AF8-FDB7-F941-935E-0BA589BEF334}" dt="2023-02-22T18:50:34.730" v="283" actId="20577"/>
          <ac:spMkLst>
            <pc:docMk/>
            <pc:sldMk cId="1005410218" sldId="276"/>
            <ac:spMk id="2" creationId="{F7E74BBF-FEFE-059B-84A3-3246BC04D9D7}"/>
          </ac:spMkLst>
        </pc:spChg>
        <pc:spChg chg="add mod">
          <ac:chgData name="Goswami, Tvisha" userId="72e185ed-1d11-4b37-b9fc-770f57cedbbc" providerId="ADAL" clId="{BD1B6AF8-FDB7-F941-935E-0BA589BEF334}" dt="2023-02-22T20:33:35.061" v="1032" actId="1076"/>
          <ac:spMkLst>
            <pc:docMk/>
            <pc:sldMk cId="1005410218" sldId="276"/>
            <ac:spMk id="5" creationId="{037E5F03-9B43-F82C-2D63-666B89612331}"/>
          </ac:spMkLst>
        </pc:spChg>
        <pc:spChg chg="add mod">
          <ac:chgData name="Goswami, Tvisha" userId="72e185ed-1d11-4b37-b9fc-770f57cedbbc" providerId="ADAL" clId="{BD1B6AF8-FDB7-F941-935E-0BA589BEF334}" dt="2023-02-22T19:04:52.131" v="899" actId="20577"/>
          <ac:spMkLst>
            <pc:docMk/>
            <pc:sldMk cId="1005410218" sldId="276"/>
            <ac:spMk id="6" creationId="{85019FBF-A2F9-D61A-9976-12D956974B8A}"/>
          </ac:spMkLst>
        </pc:spChg>
      </pc:sldChg>
      <pc:sldChg chg="addSp modSp add mod">
        <pc:chgData name="Goswami, Tvisha" userId="72e185ed-1d11-4b37-b9fc-770f57cedbbc" providerId="ADAL" clId="{BD1B6AF8-FDB7-F941-935E-0BA589BEF334}" dt="2023-02-22T19:04:10.787" v="891" actId="20577"/>
        <pc:sldMkLst>
          <pc:docMk/>
          <pc:sldMk cId="1133886019" sldId="277"/>
        </pc:sldMkLst>
        <pc:spChg chg="add mod">
          <ac:chgData name="Goswami, Tvisha" userId="72e185ed-1d11-4b37-b9fc-770f57cedbbc" providerId="ADAL" clId="{BD1B6AF8-FDB7-F941-935E-0BA589BEF334}" dt="2023-02-22T19:04:10.787" v="891" actId="20577"/>
          <ac:spMkLst>
            <pc:docMk/>
            <pc:sldMk cId="1133886019" sldId="277"/>
            <ac:spMk id="5" creationId="{F93CA8F2-DFC0-A9A2-1AD6-0FA79D0C22A3}"/>
          </ac:spMkLst>
        </pc:spChg>
      </pc:sldChg>
      <pc:sldChg chg="addSp modSp">
        <pc:chgData name="Goswami, Tvisha" userId="72e185ed-1d11-4b37-b9fc-770f57cedbbc" providerId="ADAL" clId="{BD1B6AF8-FDB7-F941-935E-0BA589BEF334}" dt="2023-02-23T03:42:02.059" v="1557" actId="1076"/>
        <pc:sldMkLst>
          <pc:docMk/>
          <pc:sldMk cId="1689510292" sldId="280"/>
        </pc:sldMkLst>
        <pc:picChg chg="mod">
          <ac:chgData name="Goswami, Tvisha" userId="72e185ed-1d11-4b37-b9fc-770f57cedbbc" providerId="ADAL" clId="{BD1B6AF8-FDB7-F941-935E-0BA589BEF334}" dt="2023-02-23T03:41:53.225" v="1556" actId="1076"/>
          <ac:picMkLst>
            <pc:docMk/>
            <pc:sldMk cId="1689510292" sldId="280"/>
            <ac:picMk id="39" creationId="{3E0F0511-D9A2-D977-DB53-2AFB378992A4}"/>
          </ac:picMkLst>
        </pc:picChg>
        <pc:picChg chg="add mod">
          <ac:chgData name="Goswami, Tvisha" userId="72e185ed-1d11-4b37-b9fc-770f57cedbbc" providerId="ADAL" clId="{BD1B6AF8-FDB7-F941-935E-0BA589BEF334}" dt="2023-02-23T03:42:02.059" v="1557" actId="1076"/>
          <ac:picMkLst>
            <pc:docMk/>
            <pc:sldMk cId="1689510292" sldId="280"/>
            <ac:picMk id="1026" creationId="{2565D3C5-5F85-BE9D-72C0-69D49CEA4806}"/>
          </ac:picMkLst>
        </pc:picChg>
      </pc:sldChg>
    </pc:docChg>
  </pc:docChgLst>
  <pc:docChgLst>
    <pc:chgData name="Gulalkari, Vedanti Parag" userId="67f9710a-c151-49d4-9d6e-1c01612a5637" providerId="ADAL" clId="{9D3180FF-FB52-F040-A560-F08FE39077CB}"/>
    <pc:docChg chg="undo custSel addSld delSld modSld sldOrd addSection delSection modSection">
      <pc:chgData name="Gulalkari, Vedanti Parag" userId="67f9710a-c151-49d4-9d6e-1c01612a5637" providerId="ADAL" clId="{9D3180FF-FB52-F040-A560-F08FE39077CB}" dt="2023-02-24T20:42:04.338" v="4199" actId="1037"/>
      <pc:docMkLst>
        <pc:docMk/>
      </pc:docMkLst>
      <pc:sldChg chg="addSp modSp mod">
        <pc:chgData name="Gulalkari, Vedanti Parag" userId="67f9710a-c151-49d4-9d6e-1c01612a5637" providerId="ADAL" clId="{9D3180FF-FB52-F040-A560-F08FE39077CB}" dt="2023-02-22T21:31:20.619" v="1653" actId="1038"/>
        <pc:sldMkLst>
          <pc:docMk/>
          <pc:sldMk cId="877929975" sldId="258"/>
        </pc:sldMkLst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25" creationId="{A35CE616-64EE-4786-BC53-A3398F142D45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45" creationId="{D261CF85-222D-44D0-992F-119E9EC352AE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46" creationId="{DE5C7B59-7E69-44D1-9A00-FDC34E2ADCE3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47" creationId="{637193CD-D0BB-4BC3-92D6-B3448F4EA90A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48" creationId="{1CC41827-08BC-489A-802F-D54EB4E3D7FC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49" creationId="{0962B9AA-DAAE-46B0-8EDF-8196900726FC}"/>
          </ac:spMkLst>
        </pc:spChg>
        <pc:spChg chg="mod">
          <ac:chgData name="Gulalkari, Vedanti Parag" userId="67f9710a-c151-49d4-9d6e-1c01612a5637" providerId="ADAL" clId="{9D3180FF-FB52-F040-A560-F08FE39077CB}" dt="2023-02-22T21:30:37.687" v="1618" actId="207"/>
          <ac:spMkLst>
            <pc:docMk/>
            <pc:sldMk cId="877929975" sldId="258"/>
            <ac:spMk id="63" creationId="{939B7CC5-439E-403C-9383-8988F3AAD7AF}"/>
          </ac:spMkLst>
        </pc:spChg>
        <pc:spChg chg="mod">
          <ac:chgData name="Gulalkari, Vedanti Parag" userId="67f9710a-c151-49d4-9d6e-1c01612a5637" providerId="ADAL" clId="{9D3180FF-FB52-F040-A560-F08FE39077CB}" dt="2023-02-22T21:31:20.619" v="1653" actId="1038"/>
          <ac:spMkLst>
            <pc:docMk/>
            <pc:sldMk cId="877929975" sldId="258"/>
            <ac:spMk id="84" creationId="{5517C826-C471-4169-9892-EEBF4B4D8645}"/>
          </ac:spMkLst>
        </pc:spChg>
        <pc:grpChg chg="add mod">
          <ac:chgData name="Gulalkari, Vedanti Parag" userId="67f9710a-c151-49d4-9d6e-1c01612a5637" providerId="ADAL" clId="{9D3180FF-FB52-F040-A560-F08FE39077CB}" dt="2023-02-22T21:31:20.619" v="1653" actId="1038"/>
          <ac:grpSpMkLst>
            <pc:docMk/>
            <pc:sldMk cId="877929975" sldId="258"/>
            <ac:grpSpMk id="5" creationId="{BC29F95E-3C82-D68E-4185-925D857731BB}"/>
          </ac:grpSpMkLst>
        </pc:grpChg>
        <pc:grpChg chg="mod">
          <ac:chgData name="Gulalkari, Vedanti Parag" userId="67f9710a-c151-49d4-9d6e-1c01612a5637" providerId="ADAL" clId="{9D3180FF-FB52-F040-A560-F08FE39077CB}" dt="2023-02-22T21:31:20.619" v="1653" actId="1038"/>
          <ac:grpSpMkLst>
            <pc:docMk/>
            <pc:sldMk cId="877929975" sldId="258"/>
            <ac:grpSpMk id="44" creationId="{227F1864-865B-4891-9C3E-7BF0471A84E3}"/>
          </ac:grpSpMkLst>
        </pc:grpChg>
        <pc:graphicFrameChg chg="mod">
          <ac:chgData name="Gulalkari, Vedanti Parag" userId="67f9710a-c151-49d4-9d6e-1c01612a5637" providerId="ADAL" clId="{9D3180FF-FB52-F040-A560-F08FE39077CB}" dt="2023-02-22T21:31:20.619" v="1653" actId="1038"/>
          <ac:graphicFrameMkLst>
            <pc:docMk/>
            <pc:sldMk cId="877929975" sldId="258"/>
            <ac:graphicFrameMk id="23" creationId="{906FB1C6-A882-4BAA-8733-7662E3996CB6}"/>
          </ac:graphicFrameMkLst>
        </pc:graphicFrameChg>
        <pc:picChg chg="mod">
          <ac:chgData name="Gulalkari, Vedanti Parag" userId="67f9710a-c151-49d4-9d6e-1c01612a5637" providerId="ADAL" clId="{9D3180FF-FB52-F040-A560-F08FE39077CB}" dt="2023-02-22T21:31:20.619" v="1653" actId="1038"/>
          <ac:picMkLst>
            <pc:docMk/>
            <pc:sldMk cId="877929975" sldId="258"/>
            <ac:picMk id="8" creationId="{14338753-3D2B-D2B3-29B8-1C15AA2FD785}"/>
          </ac:picMkLst>
        </pc:picChg>
      </pc:sldChg>
      <pc:sldChg chg="modSp mod">
        <pc:chgData name="Gulalkari, Vedanti Parag" userId="67f9710a-c151-49d4-9d6e-1c01612a5637" providerId="ADAL" clId="{9D3180FF-FB52-F040-A560-F08FE39077CB}" dt="2023-02-23T18:11:48.308" v="4076" actId="20577"/>
        <pc:sldMkLst>
          <pc:docMk/>
          <pc:sldMk cId="2442960004" sldId="264"/>
        </pc:sldMkLst>
        <pc:spChg chg="mod">
          <ac:chgData name="Gulalkari, Vedanti Parag" userId="67f9710a-c151-49d4-9d6e-1c01612a5637" providerId="ADAL" clId="{9D3180FF-FB52-F040-A560-F08FE39077CB}" dt="2023-02-23T18:11:48.308" v="4076" actId="20577"/>
          <ac:spMkLst>
            <pc:docMk/>
            <pc:sldMk cId="2442960004" sldId="264"/>
            <ac:spMk id="191" creationId="{15088F90-4A96-96A3-23A2-157E20217A54}"/>
          </ac:spMkLst>
        </pc:spChg>
      </pc:sldChg>
      <pc:sldChg chg="addSp delSp modSp add mod">
        <pc:chgData name="Gulalkari, Vedanti Parag" userId="67f9710a-c151-49d4-9d6e-1c01612a5637" providerId="ADAL" clId="{9D3180FF-FB52-F040-A560-F08FE39077CB}" dt="2023-02-22T21:50:52.692" v="1822" actId="207"/>
        <pc:sldMkLst>
          <pc:docMk/>
          <pc:sldMk cId="0" sldId="267"/>
        </pc:sldMkLst>
        <pc:spChg chg="add del mod">
          <ac:chgData name="Gulalkari, Vedanti Parag" userId="67f9710a-c151-49d4-9d6e-1c01612a5637" providerId="ADAL" clId="{9D3180FF-FB52-F040-A560-F08FE39077CB}" dt="2023-02-22T21:45:25.137" v="1756"/>
          <ac:spMkLst>
            <pc:docMk/>
            <pc:sldMk cId="0" sldId="267"/>
            <ac:spMk id="3" creationId="{A7DA5DB3-B236-330F-FA78-28B2DACFD5E6}"/>
          </ac:spMkLst>
        </pc:spChg>
        <pc:spChg chg="mod">
          <ac:chgData name="Gulalkari, Vedanti Parag" userId="67f9710a-c151-49d4-9d6e-1c01612a5637" providerId="ADAL" clId="{9D3180FF-FB52-F040-A560-F08FE39077CB}" dt="2023-02-22T21:46:23.662" v="1760"/>
          <ac:spMkLst>
            <pc:docMk/>
            <pc:sldMk cId="0" sldId="267"/>
            <ac:spMk id="5" creationId="{7AA4DA98-9E00-3241-97AF-A14FF8CECFCE}"/>
          </ac:spMkLst>
        </pc:spChg>
        <pc:spChg chg="mod">
          <ac:chgData name="Gulalkari, Vedanti Parag" userId="67f9710a-c151-49d4-9d6e-1c01612a5637" providerId="ADAL" clId="{9D3180FF-FB52-F040-A560-F08FE39077CB}" dt="2023-02-22T21:46:23.662" v="1760"/>
          <ac:spMkLst>
            <pc:docMk/>
            <pc:sldMk cId="0" sldId="267"/>
            <ac:spMk id="6" creationId="{9D098D20-FDA4-3CFC-569B-232D679E95A4}"/>
          </ac:spMkLst>
        </pc:spChg>
        <pc:spChg chg="mod">
          <ac:chgData name="Gulalkari, Vedanti Parag" userId="67f9710a-c151-49d4-9d6e-1c01612a5637" providerId="ADAL" clId="{9D3180FF-FB52-F040-A560-F08FE39077CB}" dt="2023-02-22T21:46:23.662" v="1760"/>
          <ac:spMkLst>
            <pc:docMk/>
            <pc:sldMk cId="0" sldId="267"/>
            <ac:spMk id="7" creationId="{C68A3309-B8F4-9A0A-B6AA-0E2587FDFE2B}"/>
          </ac:spMkLst>
        </pc:spChg>
        <pc:spChg chg="mod">
          <ac:chgData name="Gulalkari, Vedanti Parag" userId="67f9710a-c151-49d4-9d6e-1c01612a5637" providerId="ADAL" clId="{9D3180FF-FB52-F040-A560-F08FE39077CB}" dt="2023-02-22T21:47:52.147" v="1773"/>
          <ac:spMkLst>
            <pc:docMk/>
            <pc:sldMk cId="0" sldId="267"/>
            <ac:spMk id="8" creationId="{5E667E9C-62E8-C88C-0042-9A2EAB678B41}"/>
          </ac:spMkLst>
        </pc:spChg>
        <pc:spChg chg="mod">
          <ac:chgData name="Gulalkari, Vedanti Parag" userId="67f9710a-c151-49d4-9d6e-1c01612a5637" providerId="ADAL" clId="{9D3180FF-FB52-F040-A560-F08FE39077CB}" dt="2023-02-22T21:46:42.903" v="1764" actId="20577"/>
          <ac:spMkLst>
            <pc:docMk/>
            <pc:sldMk cId="0" sldId="267"/>
            <ac:spMk id="9" creationId="{54DDAE5B-3A74-F64C-8037-B9E3D1EBE6AA}"/>
          </ac:spMkLst>
        </pc:spChg>
        <pc:spChg chg="add del mod">
          <ac:chgData name="Gulalkari, Vedanti Parag" userId="67f9710a-c151-49d4-9d6e-1c01612a5637" providerId="ADAL" clId="{9D3180FF-FB52-F040-A560-F08FE39077CB}" dt="2023-02-22T21:48:19.841" v="1776" actId="21"/>
          <ac:spMkLst>
            <pc:docMk/>
            <pc:sldMk cId="0" sldId="267"/>
            <ac:spMk id="12" creationId="{DC6BC1A3-BCC5-99A5-CD40-226E9C13A5B1}"/>
          </ac:spMkLst>
        </pc:spChg>
        <pc:spChg chg="add del mod">
          <ac:chgData name="Gulalkari, Vedanti Parag" userId="67f9710a-c151-49d4-9d6e-1c01612a5637" providerId="ADAL" clId="{9D3180FF-FB52-F040-A560-F08FE39077CB}" dt="2023-02-22T21:48:57.951" v="1778"/>
          <ac:spMkLst>
            <pc:docMk/>
            <pc:sldMk cId="0" sldId="267"/>
            <ac:spMk id="13" creationId="{19066062-209D-D367-4768-5E028614673B}"/>
          </ac:spMkLst>
        </pc:spChg>
        <pc:spChg chg="add del mod">
          <ac:chgData name="Gulalkari, Vedanti Parag" userId="67f9710a-c151-49d4-9d6e-1c01612a5637" providerId="ADAL" clId="{9D3180FF-FB52-F040-A560-F08FE39077CB}" dt="2023-02-22T21:49:01.681" v="1780"/>
          <ac:spMkLst>
            <pc:docMk/>
            <pc:sldMk cId="0" sldId="267"/>
            <ac:spMk id="14" creationId="{C2937D04-8EAB-F27D-12B6-47707F2C0C93}"/>
          </ac:spMkLst>
        </pc:spChg>
        <pc:spChg chg="add mod">
          <ac:chgData name="Gulalkari, Vedanti Parag" userId="67f9710a-c151-49d4-9d6e-1c01612a5637" providerId="ADAL" clId="{9D3180FF-FB52-F040-A560-F08FE39077CB}" dt="2023-02-22T21:50:05.438" v="1812" actId="1076"/>
          <ac:spMkLst>
            <pc:docMk/>
            <pc:sldMk cId="0" sldId="267"/>
            <ac:spMk id="15" creationId="{00CC7D95-FC83-FBE0-CCB0-C33B060C2E4F}"/>
          </ac:spMkLst>
        </pc:spChg>
        <pc:spChg chg="mod">
          <ac:chgData name="Gulalkari, Vedanti Parag" userId="67f9710a-c151-49d4-9d6e-1c01612a5637" providerId="ADAL" clId="{9D3180FF-FB52-F040-A560-F08FE39077CB}" dt="2023-02-22T21:37:47.816" v="1695" actId="20577"/>
          <ac:spMkLst>
            <pc:docMk/>
            <pc:sldMk cId="0" sldId="267"/>
            <ac:spMk id="643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4:59.387" v="1751" actId="207"/>
          <ac:spMkLst>
            <pc:docMk/>
            <pc:sldMk cId="0" sldId="267"/>
            <ac:spMk id="646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4:09.813" v="1744" actId="207"/>
          <ac:spMkLst>
            <pc:docMk/>
            <pc:sldMk cId="0" sldId="267"/>
            <ac:spMk id="647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3:27.360" v="1739" actId="255"/>
          <ac:spMkLst>
            <pc:docMk/>
            <pc:sldMk cId="0" sldId="267"/>
            <ac:spMk id="648" creationId="{00000000-0000-0000-0000-000000000000}"/>
          </ac:spMkLst>
        </pc:spChg>
        <pc:spChg chg="mod ord">
          <ac:chgData name="Gulalkari, Vedanti Parag" userId="67f9710a-c151-49d4-9d6e-1c01612a5637" providerId="ADAL" clId="{9D3180FF-FB52-F040-A560-F08FE39077CB}" dt="2023-02-22T21:46:01.579" v="1757" actId="207"/>
          <ac:spMkLst>
            <pc:docMk/>
            <pc:sldMk cId="0" sldId="267"/>
            <ac:spMk id="649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5:02.719" v="1752" actId="207"/>
          <ac:spMkLst>
            <pc:docMk/>
            <pc:sldMk cId="0" sldId="267"/>
            <ac:spMk id="652" creationId="{00000000-0000-0000-0000-000000000000}"/>
          </ac:spMkLst>
        </pc:spChg>
        <pc:spChg chg="mod modVis">
          <ac:chgData name="Gulalkari, Vedanti Parag" userId="67f9710a-c151-49d4-9d6e-1c01612a5637" providerId="ADAL" clId="{9D3180FF-FB52-F040-A560-F08FE39077CB}" dt="2023-02-22T21:44:12.520" v="1745" actId="207"/>
          <ac:spMkLst>
            <pc:docMk/>
            <pc:sldMk cId="0" sldId="267"/>
            <ac:spMk id="653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3:45.794" v="1742" actId="20577"/>
          <ac:spMkLst>
            <pc:docMk/>
            <pc:sldMk cId="0" sldId="267"/>
            <ac:spMk id="654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6:04.573" v="1758" actId="207"/>
          <ac:spMkLst>
            <pc:docMk/>
            <pc:sldMk cId="0" sldId="267"/>
            <ac:spMk id="65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4:49.460" v="1748" actId="207"/>
          <ac:spMkLst>
            <pc:docMk/>
            <pc:sldMk cId="0" sldId="267"/>
            <ac:spMk id="658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2:15.779" v="1722" actId="20577"/>
          <ac:spMkLst>
            <pc:docMk/>
            <pc:sldMk cId="0" sldId="267"/>
            <ac:spMk id="66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2:24.952" v="1724" actId="20577"/>
          <ac:spMkLst>
            <pc:docMk/>
            <pc:sldMk cId="0" sldId="267"/>
            <ac:spMk id="661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5:12.012" v="1754" actId="207"/>
          <ac:spMkLst>
            <pc:docMk/>
            <pc:sldMk cId="0" sldId="267"/>
            <ac:spMk id="664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1:01.115" v="1715" actId="207"/>
          <ac:spMkLst>
            <pc:docMk/>
            <pc:sldMk cId="0" sldId="267"/>
            <ac:spMk id="66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3:37.983" v="1740" actId="255"/>
          <ac:spMkLst>
            <pc:docMk/>
            <pc:sldMk cId="0" sldId="267"/>
            <ac:spMk id="666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1:46:07.155" v="1759" actId="207"/>
          <ac:spMkLst>
            <pc:docMk/>
            <pc:sldMk cId="0" sldId="267"/>
            <ac:spMk id="667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2T21:39:41.924" v="1710" actId="478"/>
          <ac:spMkLst>
            <pc:docMk/>
            <pc:sldMk cId="0" sldId="267"/>
            <ac:spMk id="669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2T21:39:35.222" v="1709" actId="478"/>
          <ac:spMkLst>
            <pc:docMk/>
            <pc:sldMk cId="0" sldId="267"/>
            <ac:spMk id="670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2T21:39:43.032" v="1711" actId="478"/>
          <ac:spMkLst>
            <pc:docMk/>
            <pc:sldMk cId="0" sldId="267"/>
            <ac:spMk id="671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2T21:38:39.845" v="1700" actId="478"/>
          <ac:spMkLst>
            <pc:docMk/>
            <pc:sldMk cId="0" sldId="267"/>
            <ac:spMk id="676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2T21:38:00.378" v="1696" actId="478"/>
          <ac:spMkLst>
            <pc:docMk/>
            <pc:sldMk cId="0" sldId="267"/>
            <ac:spMk id="682" creationId="{00000000-0000-0000-0000-000000000000}"/>
          </ac:spMkLst>
        </pc:spChg>
        <pc:grpChg chg="add mod">
          <ac:chgData name="Gulalkari, Vedanti Parag" userId="67f9710a-c151-49d4-9d6e-1c01612a5637" providerId="ADAL" clId="{9D3180FF-FB52-F040-A560-F08FE39077CB}" dt="2023-02-22T21:49:22.577" v="1810" actId="1076"/>
          <ac:grpSpMkLst>
            <pc:docMk/>
            <pc:sldMk cId="0" sldId="267"/>
            <ac:grpSpMk id="4" creationId="{F017E2B0-A68A-8B0C-30F2-28D992C147D8}"/>
          </ac:grpSpMkLst>
        </pc:grpChg>
        <pc:grpChg chg="mod">
          <ac:chgData name="Gulalkari, Vedanti Parag" userId="67f9710a-c151-49d4-9d6e-1c01612a5637" providerId="ADAL" clId="{9D3180FF-FB52-F040-A560-F08FE39077CB}" dt="2023-02-22T21:49:06.288" v="1783" actId="1076"/>
          <ac:grpSpMkLst>
            <pc:docMk/>
            <pc:sldMk cId="0" sldId="267"/>
            <ac:grpSpMk id="644" creationId="{00000000-0000-0000-0000-000000000000}"/>
          </ac:grpSpMkLst>
        </pc:grpChg>
        <pc:grpChg chg="mod">
          <ac:chgData name="Gulalkari, Vedanti Parag" userId="67f9710a-c151-49d4-9d6e-1c01612a5637" providerId="ADAL" clId="{9D3180FF-FB52-F040-A560-F08FE39077CB}" dt="2023-02-22T21:39:05.882" v="1703" actId="1076"/>
          <ac:grpSpMkLst>
            <pc:docMk/>
            <pc:sldMk cId="0" sldId="267"/>
            <ac:grpSpMk id="650" creationId="{00000000-0000-0000-0000-000000000000}"/>
          </ac:grpSpMkLst>
        </pc:grpChg>
        <pc:grpChg chg="add del mod">
          <ac:chgData name="Gulalkari, Vedanti Parag" userId="67f9710a-c151-49d4-9d6e-1c01612a5637" providerId="ADAL" clId="{9D3180FF-FB52-F040-A560-F08FE39077CB}" dt="2023-02-22T21:46:27.700" v="1761" actId="478"/>
          <ac:grpSpMkLst>
            <pc:docMk/>
            <pc:sldMk cId="0" sldId="267"/>
            <ac:grpSpMk id="662" creationId="{00000000-0000-0000-0000-000000000000}"/>
          </ac:grpSpMkLst>
        </pc:grpChg>
        <pc:grpChg chg="del">
          <ac:chgData name="Gulalkari, Vedanti Parag" userId="67f9710a-c151-49d4-9d6e-1c01612a5637" providerId="ADAL" clId="{9D3180FF-FB52-F040-A560-F08FE39077CB}" dt="2023-02-22T21:39:41.924" v="1710" actId="478"/>
          <ac:grpSpMkLst>
            <pc:docMk/>
            <pc:sldMk cId="0" sldId="267"/>
            <ac:grpSpMk id="668" creationId="{00000000-0000-0000-0000-000000000000}"/>
          </ac:grpSpMkLst>
        </pc:grpChg>
        <pc:grpChg chg="del">
          <ac:chgData name="Gulalkari, Vedanti Parag" userId="67f9710a-c151-49d4-9d6e-1c01612a5637" providerId="ADAL" clId="{9D3180FF-FB52-F040-A560-F08FE39077CB}" dt="2023-02-22T21:39:13.688" v="1704" actId="478"/>
          <ac:grpSpMkLst>
            <pc:docMk/>
            <pc:sldMk cId="0" sldId="267"/>
            <ac:grpSpMk id="672" creationId="{00000000-0000-0000-0000-000000000000}"/>
          </ac:grpSpMkLst>
        </pc:grpChg>
        <pc:grpChg chg="del">
          <ac:chgData name="Gulalkari, Vedanti Parag" userId="67f9710a-c151-49d4-9d6e-1c01612a5637" providerId="ADAL" clId="{9D3180FF-FB52-F040-A560-F08FE39077CB}" dt="2023-02-22T21:38:34.720" v="1699" actId="478"/>
          <ac:grpSpMkLst>
            <pc:docMk/>
            <pc:sldMk cId="0" sldId="267"/>
            <ac:grpSpMk id="679" creationId="{00000000-0000-0000-0000-000000000000}"/>
          </ac:grpSpMkLst>
        </pc:grpChg>
        <pc:grpChg chg="del">
          <ac:chgData name="Gulalkari, Vedanti Parag" userId="67f9710a-c151-49d4-9d6e-1c01612a5637" providerId="ADAL" clId="{9D3180FF-FB52-F040-A560-F08FE39077CB}" dt="2023-02-22T21:38:34.720" v="1699" actId="478"/>
          <ac:grpSpMkLst>
            <pc:docMk/>
            <pc:sldMk cId="0" sldId="267"/>
            <ac:grpSpMk id="683" creationId="{00000000-0000-0000-0000-000000000000}"/>
          </ac:grpSpMkLst>
        </pc:grpChg>
        <pc:picChg chg="add del mod">
          <ac:chgData name="Gulalkari, Vedanti Parag" userId="67f9710a-c151-49d4-9d6e-1c01612a5637" providerId="ADAL" clId="{9D3180FF-FB52-F040-A560-F08FE39077CB}" dt="2023-02-22T21:46:48.262" v="1766" actId="478"/>
          <ac:picMkLst>
            <pc:docMk/>
            <pc:sldMk cId="0" sldId="267"/>
            <ac:picMk id="2" creationId="{D8BBDEE1-5832-49DF-523B-4417368B8485}"/>
          </ac:picMkLst>
        </pc:picChg>
        <pc:picChg chg="add del mod">
          <ac:chgData name="Gulalkari, Vedanti Parag" userId="67f9710a-c151-49d4-9d6e-1c01612a5637" providerId="ADAL" clId="{9D3180FF-FB52-F040-A560-F08FE39077CB}" dt="2023-02-22T21:46:46.949" v="1765" actId="478"/>
          <ac:picMkLst>
            <pc:docMk/>
            <pc:sldMk cId="0" sldId="267"/>
            <ac:picMk id="10" creationId="{753BAD1D-BDCE-E9F4-D1E2-1625C0614CBC}"/>
          </ac:picMkLst>
        </pc:picChg>
        <pc:picChg chg="add mod">
          <ac:chgData name="Gulalkari, Vedanti Parag" userId="67f9710a-c151-49d4-9d6e-1c01612a5637" providerId="ADAL" clId="{9D3180FF-FB52-F040-A560-F08FE39077CB}" dt="2023-02-22T21:47:30.928" v="1771" actId="207"/>
          <ac:picMkLst>
            <pc:docMk/>
            <pc:sldMk cId="0" sldId="267"/>
            <ac:picMk id="11" creationId="{8B1632FD-E7BD-F50A-37A8-C13AF13A019F}"/>
          </ac:picMkLst>
        </pc:picChg>
        <pc:picChg chg="add mod">
          <ac:chgData name="Gulalkari, Vedanti Parag" userId="67f9710a-c151-49d4-9d6e-1c01612a5637" providerId="ADAL" clId="{9D3180FF-FB52-F040-A560-F08FE39077CB}" dt="2023-02-22T21:50:33.817" v="1817" actId="207"/>
          <ac:picMkLst>
            <pc:docMk/>
            <pc:sldMk cId="0" sldId="267"/>
            <ac:picMk id="16" creationId="{960885EB-1891-ABA2-F8B6-297C33B396C1}"/>
          </ac:picMkLst>
        </pc:picChg>
        <pc:picChg chg="add mod">
          <ac:chgData name="Gulalkari, Vedanti Parag" userId="67f9710a-c151-49d4-9d6e-1c01612a5637" providerId="ADAL" clId="{9D3180FF-FB52-F040-A560-F08FE39077CB}" dt="2023-02-22T21:50:52.692" v="1822" actId="207"/>
          <ac:picMkLst>
            <pc:docMk/>
            <pc:sldMk cId="0" sldId="267"/>
            <ac:picMk id="17" creationId="{93BB05EC-28F7-B4D8-FC0C-D721FF4FCA7E}"/>
          </ac:picMkLst>
        </pc:picChg>
      </pc:sldChg>
      <pc:sldChg chg="addSp delSp modSp mod">
        <pc:chgData name="Gulalkari, Vedanti Parag" userId="67f9710a-c151-49d4-9d6e-1c01612a5637" providerId="ADAL" clId="{9D3180FF-FB52-F040-A560-F08FE39077CB}" dt="2023-02-23T01:07:20.563" v="2163" actId="208"/>
        <pc:sldMkLst>
          <pc:docMk/>
          <pc:sldMk cId="3261454926" sldId="269"/>
        </pc:sldMkLst>
        <pc:spChg chg="mod">
          <ac:chgData name="Gulalkari, Vedanti Parag" userId="67f9710a-c151-49d4-9d6e-1c01612a5637" providerId="ADAL" clId="{9D3180FF-FB52-F040-A560-F08FE39077CB}" dt="2023-02-22T21:25:57.278" v="1493" actId="1076"/>
          <ac:spMkLst>
            <pc:docMk/>
            <pc:sldMk cId="3261454926" sldId="269"/>
            <ac:spMk id="2" creationId="{F7E74BBF-FEFE-059B-84A3-3246BC04D9D7}"/>
          </ac:spMkLst>
        </pc:spChg>
        <pc:spChg chg="del">
          <ac:chgData name="Gulalkari, Vedanti Parag" userId="67f9710a-c151-49d4-9d6e-1c01612a5637" providerId="ADAL" clId="{9D3180FF-FB52-F040-A560-F08FE39077CB}" dt="2023-02-22T19:36:50.991" v="0" actId="478"/>
          <ac:spMkLst>
            <pc:docMk/>
            <pc:sldMk cId="3261454926" sldId="269"/>
            <ac:spMk id="5" creationId="{5CC9F5E2-00B6-3591-90CA-58190B3DD692}"/>
          </ac:spMkLst>
        </pc:spChg>
        <pc:spChg chg="add del">
          <ac:chgData name="Gulalkari, Vedanti Parag" userId="67f9710a-c151-49d4-9d6e-1c01612a5637" providerId="ADAL" clId="{9D3180FF-FB52-F040-A560-F08FE39077CB}" dt="2023-02-22T19:52:04.683" v="13" actId="22"/>
          <ac:spMkLst>
            <pc:docMk/>
            <pc:sldMk cId="3261454926" sldId="269"/>
            <ac:spMk id="7" creationId="{ABDE5C59-16A6-A6B9-5BC5-2BA38CCD07A3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9" creationId="{748788E8-85F6-DF31-17FE-64B39E3C9944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1" creationId="{1DD175BE-F9A2-05BC-9513-FD048BE06B6D}"/>
          </ac:spMkLst>
        </pc:spChg>
        <pc:spChg chg="add 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5" creationId="{2BABE119-4C35-A728-7175-DB1022D5A5C5}"/>
          </ac:spMkLst>
        </pc:spChg>
        <pc:spChg chg="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9" creationId="{01672901-31D1-3198-F79D-2C3FD59B869B}"/>
          </ac:spMkLst>
        </pc:spChg>
        <pc:spChg chg="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22" creationId="{E2955AA1-CC7E-A6AA-CD73-049892516072}"/>
          </ac:spMkLst>
        </pc:spChg>
        <pc:spChg chg="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25" creationId="{54995B08-FD5F-592E-D1A0-9CEF8A832F16}"/>
          </ac:spMkLst>
        </pc:spChg>
        <pc:spChg chg="add del 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28" creationId="{7C907B61-C727-78F7-F208-706A84D3A945}"/>
          </ac:spMkLst>
        </pc:spChg>
        <pc:spChg chg="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31" creationId="{9482E5BB-6E44-4608-94CB-E3A0CD0F78FA}"/>
          </ac:spMkLst>
        </pc:spChg>
        <pc:spChg chg="add del mod">
          <ac:chgData name="Gulalkari, Vedanti Parag" userId="67f9710a-c151-49d4-9d6e-1c01612a5637" providerId="ADAL" clId="{9D3180FF-FB52-F040-A560-F08FE39077CB}" dt="2023-02-22T20:01:46.674" v="230"/>
          <ac:spMkLst>
            <pc:docMk/>
            <pc:sldMk cId="3261454926" sldId="269"/>
            <ac:spMk id="33" creationId="{B3E65B49-B838-F7F4-6B31-36C8D62115F8}"/>
          </ac:spMkLst>
        </pc:spChg>
        <pc:spChg chg="add del mod">
          <ac:chgData name="Gulalkari, Vedanti Parag" userId="67f9710a-c151-49d4-9d6e-1c01612a5637" providerId="ADAL" clId="{9D3180FF-FB52-F040-A560-F08FE39077CB}" dt="2023-02-22T20:01:46.270" v="229"/>
          <ac:spMkLst>
            <pc:docMk/>
            <pc:sldMk cId="3261454926" sldId="269"/>
            <ac:spMk id="34" creationId="{1C169D95-E514-8E8A-E04C-75316206B37A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46" creationId="{E5713A93-908A-DBA8-5871-AD8CB98890DF}"/>
          </ac:spMkLst>
        </pc:spChg>
        <pc:spChg chg="add del mod">
          <ac:chgData name="Gulalkari, Vedanti Parag" userId="67f9710a-c151-49d4-9d6e-1c01612a5637" providerId="ADAL" clId="{9D3180FF-FB52-F040-A560-F08FE39077CB}" dt="2023-02-22T22:07:07.911" v="2024" actId="478"/>
          <ac:spMkLst>
            <pc:docMk/>
            <pc:sldMk cId="3261454926" sldId="269"/>
            <ac:spMk id="47" creationId="{10809E8B-D32C-1535-8C8D-9690BCB4C87C}"/>
          </ac:spMkLst>
        </pc:spChg>
        <pc:spChg chg="add del mod">
          <ac:chgData name="Gulalkari, Vedanti Parag" userId="67f9710a-c151-49d4-9d6e-1c01612a5637" providerId="ADAL" clId="{9D3180FF-FB52-F040-A560-F08FE39077CB}" dt="2023-02-22T20:39:03.003" v="910" actId="478"/>
          <ac:spMkLst>
            <pc:docMk/>
            <pc:sldMk cId="3261454926" sldId="269"/>
            <ac:spMk id="48" creationId="{BCBDF38D-76D4-81E9-BD7B-D55A18F91C30}"/>
          </ac:spMkLst>
        </pc:spChg>
        <pc:spChg chg="add del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49" creationId="{B0B46E0A-0BB8-96B7-B070-8D06A3F48308}"/>
          </ac:spMkLst>
        </pc:spChg>
        <pc:spChg chg="add del mod">
          <ac:chgData name="Gulalkari, Vedanti Parag" userId="67f9710a-c151-49d4-9d6e-1c01612a5637" providerId="ADAL" clId="{9D3180FF-FB52-F040-A560-F08FE39077CB}" dt="2023-02-22T20:44:33.591" v="1060" actId="478"/>
          <ac:spMkLst>
            <pc:docMk/>
            <pc:sldMk cId="3261454926" sldId="269"/>
            <ac:spMk id="50" creationId="{717BCCFE-BA4B-E576-5301-F36CC9503DE7}"/>
          </ac:spMkLst>
        </pc:spChg>
        <pc:spChg chg="add del mod">
          <ac:chgData name="Gulalkari, Vedanti Parag" userId="67f9710a-c151-49d4-9d6e-1c01612a5637" providerId="ADAL" clId="{9D3180FF-FB52-F040-A560-F08FE39077CB}" dt="2023-02-22T20:37:56.966" v="895" actId="478"/>
          <ac:spMkLst>
            <pc:docMk/>
            <pc:sldMk cId="3261454926" sldId="269"/>
            <ac:spMk id="1037" creationId="{1A197ABE-00F2-FCC5-48FF-D904DBC2610A}"/>
          </ac:spMkLst>
        </pc:spChg>
        <pc:spChg chg="add del mod">
          <ac:chgData name="Gulalkari, Vedanti Parag" userId="67f9710a-c151-49d4-9d6e-1c01612a5637" providerId="ADAL" clId="{9D3180FF-FB52-F040-A560-F08FE39077CB}" dt="2023-02-22T20:37:59.982" v="896" actId="478"/>
          <ac:spMkLst>
            <pc:docMk/>
            <pc:sldMk cId="3261454926" sldId="269"/>
            <ac:spMk id="1038" creationId="{960E8CA0-D725-E48C-0A2E-3F47F6282DF4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50" creationId="{9DABC125-F655-D1D0-2256-BAB9CC2DE54A}"/>
          </ac:spMkLst>
        </pc:spChg>
        <pc:spChg chg="add del mod">
          <ac:chgData name="Gulalkari, Vedanti Parag" userId="67f9710a-c151-49d4-9d6e-1c01612a5637" providerId="ADAL" clId="{9D3180FF-FB52-F040-A560-F08FE39077CB}" dt="2023-02-22T20:27:30.479" v="678" actId="478"/>
          <ac:spMkLst>
            <pc:docMk/>
            <pc:sldMk cId="3261454926" sldId="269"/>
            <ac:spMk id="1051" creationId="{3599918C-56B8-0DB5-0180-73315BE5D1AB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55" creationId="{1B5F62B7-47AA-D36B-A729-DB56C308E6C3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56" creationId="{6809669D-22D8-5B17-A7C2-8916800512EE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58" creationId="{CBA7670E-0ADE-6968-0F41-0BEDCBC35D7D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59" creationId="{3C26B5B2-FEB5-DE73-D66F-206B63E46FA6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61" creationId="{59AE9244-3ED6-3131-8807-99602A573173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62" creationId="{E47B9D31-FBBB-53BA-E10D-B0E429F393AB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64" creationId="{A5B540D6-18CB-91E6-C6A6-81F73B3B966B}"/>
          </ac:spMkLst>
        </pc:spChg>
        <pc:spChg chg="add del mod">
          <ac:chgData name="Gulalkari, Vedanti Parag" userId="67f9710a-c151-49d4-9d6e-1c01612a5637" providerId="ADAL" clId="{9D3180FF-FB52-F040-A560-F08FE39077CB}" dt="2023-02-22T20:27:08.944" v="665" actId="478"/>
          <ac:spMkLst>
            <pc:docMk/>
            <pc:sldMk cId="3261454926" sldId="269"/>
            <ac:spMk id="1065" creationId="{10644274-B1EE-4888-C74C-D0EF762967F1}"/>
          </ac:spMkLst>
        </pc:spChg>
        <pc:spChg chg="add del mod">
          <ac:chgData name="Gulalkari, Vedanti Parag" userId="67f9710a-c151-49d4-9d6e-1c01612a5637" providerId="ADAL" clId="{9D3180FF-FB52-F040-A560-F08FE39077CB}" dt="2023-02-22T20:27:15.179" v="668" actId="478"/>
          <ac:spMkLst>
            <pc:docMk/>
            <pc:sldMk cId="3261454926" sldId="269"/>
            <ac:spMk id="1067" creationId="{259EE311-0803-04FF-D553-6F8048256D91}"/>
          </ac:spMkLst>
        </pc:spChg>
        <pc:spChg chg="add del mod">
          <ac:chgData name="Gulalkari, Vedanti Parag" userId="67f9710a-c151-49d4-9d6e-1c01612a5637" providerId="ADAL" clId="{9D3180FF-FB52-F040-A560-F08FE39077CB}" dt="2023-02-22T20:27:12.846" v="666" actId="478"/>
          <ac:spMkLst>
            <pc:docMk/>
            <pc:sldMk cId="3261454926" sldId="269"/>
            <ac:spMk id="1068" creationId="{89A19FE4-3166-CB57-E5F1-32398B467745}"/>
          </ac:spMkLst>
        </pc:spChg>
        <pc:spChg chg="add del mod">
          <ac:chgData name="Gulalkari, Vedanti Parag" userId="67f9710a-c151-49d4-9d6e-1c01612a5637" providerId="ADAL" clId="{9D3180FF-FB52-F040-A560-F08FE39077CB}" dt="2023-02-22T20:32:43.240" v="736" actId="478"/>
          <ac:spMkLst>
            <pc:docMk/>
            <pc:sldMk cId="3261454926" sldId="269"/>
            <ac:spMk id="1070" creationId="{A573FA5A-AADC-9912-015D-9F3E15F76F08}"/>
          </ac:spMkLst>
        </pc:spChg>
        <pc:spChg chg="add del mod topLvl">
          <ac:chgData name="Gulalkari, Vedanti Parag" userId="67f9710a-c151-49d4-9d6e-1c01612a5637" providerId="ADAL" clId="{9D3180FF-FB52-F040-A560-F08FE39077CB}" dt="2023-02-22T20:42:13.805" v="1011"/>
          <ac:spMkLst>
            <pc:docMk/>
            <pc:sldMk cId="3261454926" sldId="269"/>
            <ac:spMk id="1071" creationId="{0B9FBA16-7A87-059F-C3E8-872849CD4901}"/>
          </ac:spMkLst>
        </pc:spChg>
        <pc:spChg chg="add del mod">
          <ac:chgData name="Gulalkari, Vedanti Parag" userId="67f9710a-c151-49d4-9d6e-1c01612a5637" providerId="ADAL" clId="{9D3180FF-FB52-F040-A560-F08FE39077CB}" dt="2023-02-22T20:32:41.280" v="735" actId="478"/>
          <ac:spMkLst>
            <pc:docMk/>
            <pc:sldMk cId="3261454926" sldId="269"/>
            <ac:spMk id="1072" creationId="{CC3C74DE-32A7-053B-CA57-133911EE1C49}"/>
          </ac:spMkLst>
        </pc:spChg>
        <pc:spChg chg="add del mod">
          <ac:chgData name="Gulalkari, Vedanti Parag" userId="67f9710a-c151-49d4-9d6e-1c01612a5637" providerId="ADAL" clId="{9D3180FF-FB52-F040-A560-F08FE39077CB}" dt="2023-02-22T20:33:20.890" v="771" actId="478"/>
          <ac:spMkLst>
            <pc:docMk/>
            <pc:sldMk cId="3261454926" sldId="269"/>
            <ac:spMk id="1073" creationId="{83973451-9A31-6044-2703-6672797116A1}"/>
          </ac:spMkLst>
        </pc:spChg>
        <pc:spChg chg="add del mod">
          <ac:chgData name="Gulalkari, Vedanti Parag" userId="67f9710a-c151-49d4-9d6e-1c01612a5637" providerId="ADAL" clId="{9D3180FF-FB52-F040-A560-F08FE39077CB}" dt="2023-02-22T20:34:24.086" v="834"/>
          <ac:spMkLst>
            <pc:docMk/>
            <pc:sldMk cId="3261454926" sldId="269"/>
            <ac:spMk id="1074" creationId="{A5D80A4F-5E69-A0DF-4DD0-391C1BCEDAC2}"/>
          </ac:spMkLst>
        </pc:spChg>
        <pc:spChg chg="add del mod">
          <ac:chgData name="Gulalkari, Vedanti Parag" userId="67f9710a-c151-49d4-9d6e-1c01612a5637" providerId="ADAL" clId="{9D3180FF-FB52-F040-A560-F08FE39077CB}" dt="2023-02-22T20:33:52.346" v="813" actId="478"/>
          <ac:spMkLst>
            <pc:docMk/>
            <pc:sldMk cId="3261454926" sldId="269"/>
            <ac:spMk id="1075" creationId="{76D5F7C3-24C4-3CA7-6FFC-72E6BAC2D47B}"/>
          </ac:spMkLst>
        </pc:spChg>
        <pc:spChg chg="add del mod">
          <ac:chgData name="Gulalkari, Vedanti Parag" userId="67f9710a-c151-49d4-9d6e-1c01612a5637" providerId="ADAL" clId="{9D3180FF-FB52-F040-A560-F08FE39077CB}" dt="2023-02-22T20:35:22.169" v="846" actId="478"/>
          <ac:spMkLst>
            <pc:docMk/>
            <pc:sldMk cId="3261454926" sldId="269"/>
            <ac:spMk id="1082" creationId="{2C48C0DA-392D-9B31-C3B9-83E64A0FB57C}"/>
          </ac:spMkLst>
        </pc:spChg>
        <pc:spChg chg="add del mod">
          <ac:chgData name="Gulalkari, Vedanti Parag" userId="67f9710a-c151-49d4-9d6e-1c01612a5637" providerId="ADAL" clId="{9D3180FF-FB52-F040-A560-F08FE39077CB}" dt="2023-02-22T20:35:28.115" v="848" actId="478"/>
          <ac:spMkLst>
            <pc:docMk/>
            <pc:sldMk cId="3261454926" sldId="269"/>
            <ac:spMk id="1083" creationId="{B896B0C2-8B23-5BD2-D8F0-6C82290C0789}"/>
          </ac:spMkLst>
        </pc:spChg>
        <pc:spChg chg="add mod topLvl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84" creationId="{012E3919-A74B-1C65-96B9-40BBF3D3A06E}"/>
          </ac:spMkLst>
        </pc:spChg>
        <pc:spChg chg="add del mod">
          <ac:chgData name="Gulalkari, Vedanti Parag" userId="67f9710a-c151-49d4-9d6e-1c01612a5637" providerId="ADAL" clId="{9D3180FF-FB52-F040-A560-F08FE39077CB}" dt="2023-02-22T20:35:22.169" v="846" actId="478"/>
          <ac:spMkLst>
            <pc:docMk/>
            <pc:sldMk cId="3261454926" sldId="269"/>
            <ac:spMk id="1085" creationId="{16AC76D7-3964-E51E-EF76-01223D71FEF9}"/>
          </ac:spMkLst>
        </pc:spChg>
        <pc:spChg chg="add mod">
          <ac:chgData name="Gulalkari, Vedanti Parag" userId="67f9710a-c151-49d4-9d6e-1c01612a5637" providerId="ADAL" clId="{9D3180FF-FB52-F040-A560-F08FE39077CB}" dt="2023-02-22T20:36:42.032" v="885" actId="465"/>
          <ac:spMkLst>
            <pc:docMk/>
            <pc:sldMk cId="3261454926" sldId="269"/>
            <ac:spMk id="1086" creationId="{BC6DF2DE-D1C0-D8A8-4FD4-E668062458F3}"/>
          </ac:spMkLst>
        </pc:spChg>
        <pc:spChg chg="add mod">
          <ac:chgData name="Gulalkari, Vedanti Parag" userId="67f9710a-c151-49d4-9d6e-1c01612a5637" providerId="ADAL" clId="{9D3180FF-FB52-F040-A560-F08FE39077CB}" dt="2023-02-22T20:36:42.032" v="885" actId="465"/>
          <ac:spMkLst>
            <pc:docMk/>
            <pc:sldMk cId="3261454926" sldId="269"/>
            <ac:spMk id="1087" creationId="{09606F21-F73B-B92E-F1DE-669ED325A083}"/>
          </ac:spMkLst>
        </pc:spChg>
        <pc:spChg chg="add mod">
          <ac:chgData name="Gulalkari, Vedanti Parag" userId="67f9710a-c151-49d4-9d6e-1c01612a5637" providerId="ADAL" clId="{9D3180FF-FB52-F040-A560-F08FE39077CB}" dt="2023-02-22T20:36:42.032" v="885" actId="465"/>
          <ac:spMkLst>
            <pc:docMk/>
            <pc:sldMk cId="3261454926" sldId="269"/>
            <ac:spMk id="1088" creationId="{C6705587-1EE2-7AE9-D94C-5EFB5EFDD463}"/>
          </ac:spMkLst>
        </pc:spChg>
        <pc:spChg chg="add mod">
          <ac:chgData name="Gulalkari, Vedanti Parag" userId="67f9710a-c151-49d4-9d6e-1c01612a5637" providerId="ADAL" clId="{9D3180FF-FB52-F040-A560-F08FE39077CB}" dt="2023-02-22T20:36:40.394" v="884" actId="465"/>
          <ac:spMkLst>
            <pc:docMk/>
            <pc:sldMk cId="3261454926" sldId="269"/>
            <ac:spMk id="1089" creationId="{BAAD9184-C0FF-F252-0623-FDA624900B30}"/>
          </ac:spMkLst>
        </pc:spChg>
        <pc:spChg chg="add del mod">
          <ac:chgData name="Gulalkari, Vedanti Parag" userId="67f9710a-c151-49d4-9d6e-1c01612a5637" providerId="ADAL" clId="{9D3180FF-FB52-F040-A560-F08FE39077CB}" dt="2023-02-22T20:40:00.357" v="942" actId="478"/>
          <ac:spMkLst>
            <pc:docMk/>
            <pc:sldMk cId="3261454926" sldId="269"/>
            <ac:spMk id="1094" creationId="{AFD487D4-FA74-AAAD-6227-3F4D9FBE2319}"/>
          </ac:spMkLst>
        </pc:spChg>
        <pc:spChg chg="add del mod">
          <ac:chgData name="Gulalkari, Vedanti Parag" userId="67f9710a-c151-49d4-9d6e-1c01612a5637" providerId="ADAL" clId="{9D3180FF-FB52-F040-A560-F08FE39077CB}" dt="2023-02-22T20:40:13.887" v="948" actId="478"/>
          <ac:spMkLst>
            <pc:docMk/>
            <pc:sldMk cId="3261454926" sldId="269"/>
            <ac:spMk id="1095" creationId="{013351E6-78F8-F62E-4EAA-26BAD5EDED10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96" creationId="{10F4D74F-9720-AB59-9F11-A9F2DA52F0C3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97" creationId="{D3E3260B-1F28-2522-F5FD-F0A100BB8523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98" creationId="{B9CC6C23-FEA9-8E1A-D187-5721202826AE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099" creationId="{17BAB1C4-09C0-6E37-FA32-E9A7B4723C3D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00" creationId="{41E56D87-8A31-E93E-67D8-926B9AB32AD9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01" creationId="{3873D734-9094-48FB-E1C0-81F1562B0A15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02" creationId="{F67A821D-F5AC-4157-F105-374946875009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103" creationId="{68D46965-C330-5B28-8371-7F20018E90DC}"/>
          </ac:spMkLst>
        </pc:spChg>
        <pc:spChg chg="add mod">
          <ac:chgData name="Gulalkari, Vedanti Parag" userId="67f9710a-c151-49d4-9d6e-1c01612a5637" providerId="ADAL" clId="{9D3180FF-FB52-F040-A560-F08FE39077CB}" dt="2023-02-22T21:16:48.229" v="1427" actId="1035"/>
          <ac:spMkLst>
            <pc:docMk/>
            <pc:sldMk cId="3261454926" sldId="269"/>
            <ac:spMk id="1104" creationId="{F6B55BE6-5544-9AD0-7EF3-D6E77414A059}"/>
          </ac:spMkLst>
        </pc:spChg>
        <pc:spChg chg="add del">
          <ac:chgData name="Gulalkari, Vedanti Parag" userId="67f9710a-c151-49d4-9d6e-1c01612a5637" providerId="ADAL" clId="{9D3180FF-FB52-F040-A560-F08FE39077CB}" dt="2023-02-22T20:58:48.495" v="1180" actId="22"/>
          <ac:spMkLst>
            <pc:docMk/>
            <pc:sldMk cId="3261454926" sldId="269"/>
            <ac:spMk id="1120" creationId="{B4F7E80E-0CBC-C7DE-CC5E-F4E5B797DCEA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25" creationId="{51F364CC-3DF8-948C-A50A-BD48300CFB55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26" creationId="{BC9BFDAA-4B9D-C16F-527E-5D0C52730975}"/>
          </ac:spMkLst>
        </pc:spChg>
        <pc:spChg chg="add mod">
          <ac:chgData name="Gulalkari, Vedanti Parag" userId="67f9710a-c151-49d4-9d6e-1c01612a5637" providerId="ADAL" clId="{9D3180FF-FB52-F040-A560-F08FE39077CB}" dt="2023-02-22T22:07:36.710" v="2034" actId="20577"/>
          <ac:spMkLst>
            <pc:docMk/>
            <pc:sldMk cId="3261454926" sldId="269"/>
            <ac:spMk id="1127" creationId="{417D9325-8007-8DF4-ACAC-9C84A48A5BF8}"/>
          </ac:spMkLst>
        </pc:spChg>
        <pc:spChg chg="add mod">
          <ac:chgData name="Gulalkari, Vedanti Parag" userId="67f9710a-c151-49d4-9d6e-1c01612a5637" providerId="ADAL" clId="{9D3180FF-FB52-F040-A560-F08FE39077CB}" dt="2023-02-22T21:27:53.197" v="1562" actId="20577"/>
          <ac:spMkLst>
            <pc:docMk/>
            <pc:sldMk cId="3261454926" sldId="269"/>
            <ac:spMk id="1128" creationId="{D731FBB4-4959-A2AD-9277-2B9CADB8BE2D}"/>
          </ac:spMkLst>
        </pc:spChg>
        <pc:spChg chg="add mod">
          <ac:chgData name="Gulalkari, Vedanti Parag" userId="67f9710a-c151-49d4-9d6e-1c01612a5637" providerId="ADAL" clId="{9D3180FF-FB52-F040-A560-F08FE39077CB}" dt="2023-02-22T21:28:07.847" v="1573" actId="20577"/>
          <ac:spMkLst>
            <pc:docMk/>
            <pc:sldMk cId="3261454926" sldId="269"/>
            <ac:spMk id="1129" creationId="{E8FF56B4-21ED-E68E-EF41-5C5C2C32E146}"/>
          </ac:spMkLst>
        </pc:spChg>
        <pc:spChg chg="add mod">
          <ac:chgData name="Gulalkari, Vedanti Parag" userId="67f9710a-c151-49d4-9d6e-1c01612a5637" providerId="ADAL" clId="{9D3180FF-FB52-F040-A560-F08FE39077CB}" dt="2023-02-22T21:28:17.634" v="1583" actId="20577"/>
          <ac:spMkLst>
            <pc:docMk/>
            <pc:sldMk cId="3261454926" sldId="269"/>
            <ac:spMk id="1130" creationId="{6A3391B4-2107-CADB-5024-2448ADEDC388}"/>
          </ac:spMkLst>
        </pc:spChg>
        <pc:spChg chg="add mod">
          <ac:chgData name="Gulalkari, Vedanti Parag" userId="67f9710a-c151-49d4-9d6e-1c01612a5637" providerId="ADAL" clId="{9D3180FF-FB52-F040-A560-F08FE39077CB}" dt="2023-02-22T21:28:32.510" v="1606" actId="20577"/>
          <ac:spMkLst>
            <pc:docMk/>
            <pc:sldMk cId="3261454926" sldId="269"/>
            <ac:spMk id="1131" creationId="{BE435C8F-C48D-14A5-FEC6-28EB79124E27}"/>
          </ac:spMkLst>
        </pc:spChg>
        <pc:spChg chg="add mod">
          <ac:chgData name="Gulalkari, Vedanti Parag" userId="67f9710a-c151-49d4-9d6e-1c01612a5637" providerId="ADAL" clId="{9D3180FF-FB52-F040-A560-F08FE39077CB}" dt="2023-02-22T21:28:49.077" v="1617" actId="20577"/>
          <ac:spMkLst>
            <pc:docMk/>
            <pc:sldMk cId="3261454926" sldId="269"/>
            <ac:spMk id="1132" creationId="{9A4B22F8-8437-B59D-0CEA-EB3BCA36685D}"/>
          </ac:spMkLst>
        </pc:spChg>
        <pc:spChg chg="add mod">
          <ac:chgData name="Gulalkari, Vedanti Parag" userId="67f9710a-c151-49d4-9d6e-1c01612a5637" providerId="ADAL" clId="{9D3180FF-FB52-F040-A560-F08FE39077CB}" dt="2023-02-23T01:07:20.563" v="2163" actId="208"/>
          <ac:spMkLst>
            <pc:docMk/>
            <pc:sldMk cId="3261454926" sldId="269"/>
            <ac:spMk id="1133" creationId="{8F489838-B324-471C-0C0F-552A026D6F68}"/>
          </ac:spMkLst>
        </pc:spChg>
        <pc:grpChg chg="add mod">
          <ac:chgData name="Gulalkari, Vedanti Parag" userId="67f9710a-c151-49d4-9d6e-1c01612a5637" providerId="ADAL" clId="{9D3180FF-FB52-F040-A560-F08FE39077CB}" dt="2023-02-22T22:06:39.689" v="2017" actId="1076"/>
          <ac:grpSpMkLst>
            <pc:docMk/>
            <pc:sldMk cId="3261454926" sldId="269"/>
            <ac:grpSpMk id="10" creationId="{F0000904-9753-567F-76A1-80F8A16E0638}"/>
          </ac:grpSpMkLst>
        </pc:grpChg>
        <pc:grpChg chg="add del mod topLvl">
          <ac:chgData name="Gulalkari, Vedanti Parag" userId="67f9710a-c151-49d4-9d6e-1c01612a5637" providerId="ADAL" clId="{9D3180FF-FB52-F040-A560-F08FE39077CB}" dt="2023-02-22T19:59:57.007" v="148" actId="165"/>
          <ac:grpSpMkLst>
            <pc:docMk/>
            <pc:sldMk cId="3261454926" sldId="269"/>
            <ac:grpSpMk id="16" creationId="{8BECFB86-1065-9AB7-91C4-B05E5FCF0A88}"/>
          </ac:grpSpMkLst>
        </pc:grpChg>
        <pc:grpChg chg="add del mod">
          <ac:chgData name="Gulalkari, Vedanti Parag" userId="67f9710a-c151-49d4-9d6e-1c01612a5637" providerId="ADAL" clId="{9D3180FF-FB52-F040-A560-F08FE39077CB}" dt="2023-02-22T20:07:02.963" v="284" actId="165"/>
          <ac:grpSpMkLst>
            <pc:docMk/>
            <pc:sldMk cId="3261454926" sldId="269"/>
            <ac:grpSpMk id="17" creationId="{2D1BB584-9F8F-0865-13B5-8B888244BE56}"/>
          </ac:grpSpMkLst>
        </pc:grpChg>
        <pc:grpChg chg="add del mod topLvl">
          <ac:chgData name="Gulalkari, Vedanti Parag" userId="67f9710a-c151-49d4-9d6e-1c01612a5637" providerId="ADAL" clId="{9D3180FF-FB52-F040-A560-F08FE39077CB}" dt="2023-02-22T19:59:57.007" v="148" actId="165"/>
          <ac:grpSpMkLst>
            <pc:docMk/>
            <pc:sldMk cId="3261454926" sldId="269"/>
            <ac:grpSpMk id="20" creationId="{ACE5E37C-D60D-83ED-1959-F34E8BD09668}"/>
          </ac:grpSpMkLst>
        </pc:grpChg>
        <pc:grpChg chg="add del mod topLvl">
          <ac:chgData name="Gulalkari, Vedanti Parag" userId="67f9710a-c151-49d4-9d6e-1c01612a5637" providerId="ADAL" clId="{9D3180FF-FB52-F040-A560-F08FE39077CB}" dt="2023-02-22T19:59:57.007" v="148" actId="165"/>
          <ac:grpSpMkLst>
            <pc:docMk/>
            <pc:sldMk cId="3261454926" sldId="269"/>
            <ac:grpSpMk id="23" creationId="{03B975C4-46EE-D249-18C0-C74419F4FFE0}"/>
          </ac:grpSpMkLst>
        </pc:grpChg>
        <pc:grpChg chg="add del mod topLvl">
          <ac:chgData name="Gulalkari, Vedanti Parag" userId="67f9710a-c151-49d4-9d6e-1c01612a5637" providerId="ADAL" clId="{9D3180FF-FB52-F040-A560-F08FE39077CB}" dt="2023-02-22T19:59:57.007" v="148" actId="165"/>
          <ac:grpSpMkLst>
            <pc:docMk/>
            <pc:sldMk cId="3261454926" sldId="269"/>
            <ac:grpSpMk id="26" creationId="{96331C42-46D7-0CD1-BFBB-85E83B50FE55}"/>
          </ac:grpSpMkLst>
        </pc:grpChg>
        <pc:grpChg chg="add del mod topLvl">
          <ac:chgData name="Gulalkari, Vedanti Parag" userId="67f9710a-c151-49d4-9d6e-1c01612a5637" providerId="ADAL" clId="{9D3180FF-FB52-F040-A560-F08FE39077CB}" dt="2023-02-22T19:59:57.007" v="148" actId="165"/>
          <ac:grpSpMkLst>
            <pc:docMk/>
            <pc:sldMk cId="3261454926" sldId="269"/>
            <ac:grpSpMk id="29" creationId="{9FD35B0C-E990-E1C0-9F16-B5A63CD2D6C8}"/>
          </ac:grpSpMkLst>
        </pc:grpChg>
        <pc:grpChg chg="add del">
          <ac:chgData name="Gulalkari, Vedanti Parag" userId="67f9710a-c151-49d4-9d6e-1c01612a5637" providerId="ADAL" clId="{9D3180FF-FB52-F040-A560-F08FE39077CB}" dt="2023-02-22T19:59:55.056" v="147" actId="165"/>
          <ac:grpSpMkLst>
            <pc:docMk/>
            <pc:sldMk cId="3261454926" sldId="269"/>
            <ac:grpSpMk id="32" creationId="{8304C15A-B2B3-8455-2A2B-3D7CBCF90D1C}"/>
          </ac:grpSpMkLst>
        </pc:grpChg>
        <pc:grpChg chg="add del mod">
          <ac:chgData name="Gulalkari, Vedanti Parag" userId="67f9710a-c151-49d4-9d6e-1c01612a5637" providerId="ADAL" clId="{9D3180FF-FB52-F040-A560-F08FE39077CB}" dt="2023-02-22T20:30:38.556" v="719" actId="165"/>
          <ac:grpSpMkLst>
            <pc:docMk/>
            <pc:sldMk cId="3261454926" sldId="269"/>
            <ac:grpSpMk id="45" creationId="{4E0D3B9A-D67D-6CF9-4E6C-94A21E8C588B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76" creationId="{8398586A-2ACC-A8D7-4880-07C7BB3B5D43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77" creationId="{CEDA4A7B-497D-004D-4C29-D35862E21997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78" creationId="{86F61C56-5060-679A-3D86-49B51C99CDCC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79" creationId="{4B4AB27A-41E3-07C6-E6E3-2034769E268C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80" creationId="{33C9F584-95FC-422D-BDCC-36B982A199D5}"/>
          </ac:grpSpMkLst>
        </pc:grpChg>
        <pc:grpChg chg="add mod">
          <ac:chgData name="Gulalkari, Vedanti Parag" userId="67f9710a-c151-49d4-9d6e-1c01612a5637" providerId="ADAL" clId="{9D3180FF-FB52-F040-A560-F08FE39077CB}" dt="2023-02-22T21:16:48.229" v="1427" actId="1035"/>
          <ac:grpSpMkLst>
            <pc:docMk/>
            <pc:sldMk cId="3261454926" sldId="269"/>
            <ac:grpSpMk id="1081" creationId="{BE15667B-2937-55C5-7610-7FCC58EFACFE}"/>
          </ac:grpSpMkLst>
        </pc:grpChg>
        <pc:grpChg chg="add del mod">
          <ac:chgData name="Gulalkari, Vedanti Parag" userId="67f9710a-c151-49d4-9d6e-1c01612a5637" providerId="ADAL" clId="{9D3180FF-FB52-F040-A560-F08FE39077CB}" dt="2023-02-22T20:42:10.740" v="1008" actId="478"/>
          <ac:grpSpMkLst>
            <pc:docMk/>
            <pc:sldMk cId="3261454926" sldId="269"/>
            <ac:grpSpMk id="1090" creationId="{8174B79C-4D3E-E0FA-216E-78C2583C3127}"/>
          </ac:grpSpMkLst>
        </pc:grpChg>
        <pc:grpChg chg="add del mod">
          <ac:chgData name="Gulalkari, Vedanti Parag" userId="67f9710a-c151-49d4-9d6e-1c01612a5637" providerId="ADAL" clId="{9D3180FF-FB52-F040-A560-F08FE39077CB}" dt="2023-02-22T20:42:11.887" v="1009" actId="478"/>
          <ac:grpSpMkLst>
            <pc:docMk/>
            <pc:sldMk cId="3261454926" sldId="269"/>
            <ac:grpSpMk id="1091" creationId="{E6742CBF-A9D2-9C33-65A5-A32E84ECD063}"/>
          </ac:grpSpMkLst>
        </pc:grpChg>
        <pc:grpChg chg="add del mod">
          <ac:chgData name="Gulalkari, Vedanti Parag" userId="67f9710a-c151-49d4-9d6e-1c01612a5637" providerId="ADAL" clId="{9D3180FF-FB52-F040-A560-F08FE39077CB}" dt="2023-02-22T20:41:03.709" v="960" actId="165"/>
          <ac:grpSpMkLst>
            <pc:docMk/>
            <pc:sldMk cId="3261454926" sldId="269"/>
            <ac:grpSpMk id="1092" creationId="{5ED5B23E-6F1C-83FA-3FF1-B1C6248EB156}"/>
          </ac:grpSpMkLst>
        </pc:grpChg>
        <pc:grpChg chg="add del mod topLvl">
          <ac:chgData name="Gulalkari, Vedanti Parag" userId="67f9710a-c151-49d4-9d6e-1c01612a5637" providerId="ADAL" clId="{9D3180FF-FB52-F040-A560-F08FE39077CB}" dt="2023-02-22T21:07:24.098" v="1278" actId="165"/>
          <ac:grpSpMkLst>
            <pc:docMk/>
            <pc:sldMk cId="3261454926" sldId="269"/>
            <ac:grpSpMk id="1122" creationId="{FF97C967-1561-833A-098D-4F4EE0E47257}"/>
          </ac:grpSpMkLst>
        </pc:grpChg>
        <pc:grpChg chg="add del mod topLvl">
          <ac:chgData name="Gulalkari, Vedanti Parag" userId="67f9710a-c151-49d4-9d6e-1c01612a5637" providerId="ADAL" clId="{9D3180FF-FB52-F040-A560-F08FE39077CB}" dt="2023-02-22T21:07:24.098" v="1278" actId="165"/>
          <ac:grpSpMkLst>
            <pc:docMk/>
            <pc:sldMk cId="3261454926" sldId="269"/>
            <ac:grpSpMk id="1123" creationId="{70E90131-495A-DEA1-676D-8BFE6DD0F463}"/>
          </ac:grpSpMkLst>
        </pc:grpChg>
        <pc:grpChg chg="add del mod">
          <ac:chgData name="Gulalkari, Vedanti Parag" userId="67f9710a-c151-49d4-9d6e-1c01612a5637" providerId="ADAL" clId="{9D3180FF-FB52-F040-A560-F08FE39077CB}" dt="2023-02-22T21:07:21.628" v="1277" actId="165"/>
          <ac:grpSpMkLst>
            <pc:docMk/>
            <pc:sldMk cId="3261454926" sldId="269"/>
            <ac:grpSpMk id="1124" creationId="{E48D47B6-8F6F-BC19-6878-C5B0A9080441}"/>
          </ac:grpSpMkLst>
        </pc:grpChg>
        <pc:picChg chg="add mod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8" creationId="{924482B9-12C5-939F-A888-0380174C62DC}"/>
          </ac:picMkLst>
        </pc:picChg>
        <pc:picChg chg="add del mod">
          <ac:chgData name="Gulalkari, Vedanti Parag" userId="67f9710a-c151-49d4-9d6e-1c01612a5637" providerId="ADAL" clId="{9D3180FF-FB52-F040-A560-F08FE39077CB}" dt="2023-02-22T19:57:18.470" v="83" actId="478"/>
          <ac:picMkLst>
            <pc:docMk/>
            <pc:sldMk cId="3261454926" sldId="269"/>
            <ac:picMk id="12" creationId="{5DCC9619-48DA-D523-2C2C-DB4B2C2B91CE}"/>
          </ac:picMkLst>
        </pc:picChg>
        <pc:picChg chg="add del mod">
          <ac:chgData name="Gulalkari, Vedanti Parag" userId="67f9710a-c151-49d4-9d6e-1c01612a5637" providerId="ADAL" clId="{9D3180FF-FB52-F040-A560-F08FE39077CB}" dt="2023-02-22T19:57:54.077" v="92" actId="478"/>
          <ac:picMkLst>
            <pc:docMk/>
            <pc:sldMk cId="3261454926" sldId="269"/>
            <ac:picMk id="13" creationId="{F9044E0F-67A9-9B04-0695-09632DA5D9AC}"/>
          </ac:picMkLst>
        </pc:picChg>
        <pc:picChg chg="add del">
          <ac:chgData name="Gulalkari, Vedanti Parag" userId="67f9710a-c151-49d4-9d6e-1c01612a5637" providerId="ADAL" clId="{9D3180FF-FB52-F040-A560-F08FE39077CB}" dt="2023-02-22T19:57:52.962" v="91" actId="478"/>
          <ac:picMkLst>
            <pc:docMk/>
            <pc:sldMk cId="3261454926" sldId="269"/>
            <ac:picMk id="14" creationId="{8F0EC745-6A0F-FE04-290F-C80912C93D98}"/>
          </ac:picMkLst>
        </pc:picChg>
        <pc:picChg chg="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18" creationId="{70769C17-36C5-B29B-1E8B-5A75399D9D69}"/>
          </ac:picMkLst>
        </pc:picChg>
        <pc:picChg chg="del mod topLvl">
          <ac:chgData name="Gulalkari, Vedanti Parag" userId="67f9710a-c151-49d4-9d6e-1c01612a5637" providerId="ADAL" clId="{9D3180FF-FB52-F040-A560-F08FE39077CB}" dt="2023-02-22T20:03:54.598" v="250" actId="478"/>
          <ac:picMkLst>
            <pc:docMk/>
            <pc:sldMk cId="3261454926" sldId="269"/>
            <ac:picMk id="21" creationId="{8CAEA477-4967-69D1-81E9-552312CB3718}"/>
          </ac:picMkLst>
        </pc:picChg>
        <pc:picChg chg="del mod topLvl">
          <ac:chgData name="Gulalkari, Vedanti Parag" userId="67f9710a-c151-49d4-9d6e-1c01612a5637" providerId="ADAL" clId="{9D3180FF-FB52-F040-A560-F08FE39077CB}" dt="2023-02-22T20:04:09.059" v="252" actId="478"/>
          <ac:picMkLst>
            <pc:docMk/>
            <pc:sldMk cId="3261454926" sldId="269"/>
            <ac:picMk id="24" creationId="{9E983A01-8573-EC55-95D9-581B58171243}"/>
          </ac:picMkLst>
        </pc:picChg>
        <pc:picChg chg="del mod topLvl">
          <ac:chgData name="Gulalkari, Vedanti Parag" userId="67f9710a-c151-49d4-9d6e-1c01612a5637" providerId="ADAL" clId="{9D3180FF-FB52-F040-A560-F08FE39077CB}" dt="2023-02-22T20:05:17.838" v="264" actId="478"/>
          <ac:picMkLst>
            <pc:docMk/>
            <pc:sldMk cId="3261454926" sldId="269"/>
            <ac:picMk id="27" creationId="{BC2C76E2-AD84-1727-93A2-D2ED7CCA3C40}"/>
          </ac:picMkLst>
        </pc:picChg>
        <pc:picChg chg="del mod topLvl">
          <ac:chgData name="Gulalkari, Vedanti Parag" userId="67f9710a-c151-49d4-9d6e-1c01612a5637" providerId="ADAL" clId="{9D3180FF-FB52-F040-A560-F08FE39077CB}" dt="2023-02-22T20:05:31.590" v="269" actId="478"/>
          <ac:picMkLst>
            <pc:docMk/>
            <pc:sldMk cId="3261454926" sldId="269"/>
            <ac:picMk id="30" creationId="{0EB6AC85-1847-3324-BA40-CC5265D86883}"/>
          </ac:picMkLst>
        </pc:picChg>
        <pc:picChg chg="add 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35" creationId="{DEBF1C21-D549-65B6-A44A-85BB4EB4BF27}"/>
          </ac:picMkLst>
        </pc:picChg>
        <pc:picChg chg="add del">
          <ac:chgData name="Gulalkari, Vedanti Parag" userId="67f9710a-c151-49d4-9d6e-1c01612a5637" providerId="ADAL" clId="{9D3180FF-FB52-F040-A560-F08FE39077CB}" dt="2023-02-22T20:03:29.937" v="245" actId="478"/>
          <ac:picMkLst>
            <pc:docMk/>
            <pc:sldMk cId="3261454926" sldId="269"/>
            <ac:picMk id="36" creationId="{DB6F8F9C-6BFB-1C7D-E974-1048CFD30589}"/>
          </ac:picMkLst>
        </pc:picChg>
        <pc:picChg chg="add del mod">
          <ac:chgData name="Gulalkari, Vedanti Parag" userId="67f9710a-c151-49d4-9d6e-1c01612a5637" providerId="ADAL" clId="{9D3180FF-FB52-F040-A560-F08FE39077CB}" dt="2023-02-22T20:04:30.522" v="256" actId="478"/>
          <ac:picMkLst>
            <pc:docMk/>
            <pc:sldMk cId="3261454926" sldId="269"/>
            <ac:picMk id="37" creationId="{809234D8-D102-8478-C2BD-EECC8BDE1668}"/>
          </ac:picMkLst>
        </pc:picChg>
        <pc:picChg chg="add 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38" creationId="{8A5A69AB-A391-42A4-296D-C4A6B99E7267}"/>
          </ac:picMkLst>
        </pc:picChg>
        <pc:picChg chg="add del">
          <ac:chgData name="Gulalkari, Vedanti Parag" userId="67f9710a-c151-49d4-9d6e-1c01612a5637" providerId="ADAL" clId="{9D3180FF-FB52-F040-A560-F08FE39077CB}" dt="2023-02-22T20:04:33.331" v="258" actId="478"/>
          <ac:picMkLst>
            <pc:docMk/>
            <pc:sldMk cId="3261454926" sldId="269"/>
            <ac:picMk id="39" creationId="{6625E5DC-B4CF-40BE-A862-01DFBA0D52BF}"/>
          </ac:picMkLst>
        </pc:picChg>
        <pc:picChg chg="add 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40" creationId="{580E5AFF-1EEB-043F-0043-F79122B3CCDC}"/>
          </ac:picMkLst>
        </pc:picChg>
        <pc:picChg chg="add 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41" creationId="{91FE5521-5D23-67D9-02AB-E99E2AC51C3F}"/>
          </ac:picMkLst>
        </pc:picChg>
        <pc:picChg chg="add del">
          <ac:chgData name="Gulalkari, Vedanti Parag" userId="67f9710a-c151-49d4-9d6e-1c01612a5637" providerId="ADAL" clId="{9D3180FF-FB52-F040-A560-F08FE39077CB}" dt="2023-02-22T20:05:46.371" v="271" actId="478"/>
          <ac:picMkLst>
            <pc:docMk/>
            <pc:sldMk cId="3261454926" sldId="269"/>
            <ac:picMk id="42" creationId="{2C86E559-E15F-F39C-175B-AE5805515A21}"/>
          </ac:picMkLst>
        </pc:picChg>
        <pc:picChg chg="add del">
          <ac:chgData name="Gulalkari, Vedanti Parag" userId="67f9710a-c151-49d4-9d6e-1c01612a5637" providerId="ADAL" clId="{9D3180FF-FB52-F040-A560-F08FE39077CB}" dt="2023-02-22T20:06:15.058" v="273" actId="478"/>
          <ac:picMkLst>
            <pc:docMk/>
            <pc:sldMk cId="3261454926" sldId="269"/>
            <ac:picMk id="43" creationId="{341589A1-73B3-DB08-B080-D0D59E04CC43}"/>
          </ac:picMkLst>
        </pc:picChg>
        <pc:picChg chg="add mod topLvl">
          <ac:chgData name="Gulalkari, Vedanti Parag" userId="67f9710a-c151-49d4-9d6e-1c01612a5637" providerId="ADAL" clId="{9D3180FF-FB52-F040-A560-F08FE39077CB}" dt="2023-02-22T21:16:48.229" v="1427" actId="1035"/>
          <ac:picMkLst>
            <pc:docMk/>
            <pc:sldMk cId="3261454926" sldId="269"/>
            <ac:picMk id="44" creationId="{AF024103-E24F-2F05-A423-9516ECB645CC}"/>
          </ac:picMkLst>
        </pc:picChg>
        <pc:picChg chg="add del mod topLvl">
          <ac:chgData name="Gulalkari, Vedanti Parag" userId="67f9710a-c151-49d4-9d6e-1c01612a5637" providerId="ADAL" clId="{9D3180FF-FB52-F040-A560-F08FE39077CB}" dt="2023-02-22T20:03:00.510" v="241" actId="478"/>
          <ac:picMkLst>
            <pc:docMk/>
            <pc:sldMk cId="3261454926" sldId="269"/>
            <ac:picMk id="1026" creationId="{55EF74B5-EE59-AA8A-D042-74650A9673AC}"/>
          </ac:picMkLst>
        </pc:picChg>
        <pc:picChg chg="add del mod">
          <ac:chgData name="Gulalkari, Vedanti Parag" userId="67f9710a-c151-49d4-9d6e-1c01612a5637" providerId="ADAL" clId="{9D3180FF-FB52-F040-A560-F08FE39077CB}" dt="2023-02-22T20:51:35.864" v="1141" actId="478"/>
          <ac:picMkLst>
            <pc:docMk/>
            <pc:sldMk cId="3261454926" sldId="269"/>
            <ac:picMk id="1105" creationId="{1B55051A-27EE-2AB3-F4AE-2FFAEA4DCCFB}"/>
          </ac:picMkLst>
        </pc:picChg>
        <pc:picChg chg="add del mod">
          <ac:chgData name="Gulalkari, Vedanti Parag" userId="67f9710a-c151-49d4-9d6e-1c01612a5637" providerId="ADAL" clId="{9D3180FF-FB52-F040-A560-F08FE39077CB}" dt="2023-02-22T20:51:37.084" v="1142" actId="478"/>
          <ac:picMkLst>
            <pc:docMk/>
            <pc:sldMk cId="3261454926" sldId="269"/>
            <ac:picMk id="1107" creationId="{30F6C16E-F5BB-A9DF-6C13-FAA5851BB7A0}"/>
          </ac:picMkLst>
        </pc:picChg>
        <pc:picChg chg="add del mod">
          <ac:chgData name="Gulalkari, Vedanti Parag" userId="67f9710a-c151-49d4-9d6e-1c01612a5637" providerId="ADAL" clId="{9D3180FF-FB52-F040-A560-F08FE39077CB}" dt="2023-02-22T20:51:38.175" v="1143" actId="478"/>
          <ac:picMkLst>
            <pc:docMk/>
            <pc:sldMk cId="3261454926" sldId="269"/>
            <ac:picMk id="1109" creationId="{814A443D-56DF-2BE4-8506-C06CADED4F44}"/>
          </ac:picMkLst>
        </pc:picChg>
        <pc:picChg chg="add del">
          <ac:chgData name="Gulalkari, Vedanti Parag" userId="67f9710a-c151-49d4-9d6e-1c01612a5637" providerId="ADAL" clId="{9D3180FF-FB52-F040-A560-F08FE39077CB}" dt="2023-02-22T20:52:43.714" v="1145" actId="478"/>
          <ac:picMkLst>
            <pc:docMk/>
            <pc:sldMk cId="3261454926" sldId="269"/>
            <ac:picMk id="1110" creationId="{0FFC2BFA-251A-0E59-07C1-B92CBC18C5E5}"/>
          </ac:picMkLst>
        </pc:picChg>
        <pc:picChg chg="add del mod">
          <ac:chgData name="Gulalkari, Vedanti Parag" userId="67f9710a-c151-49d4-9d6e-1c01612a5637" providerId="ADAL" clId="{9D3180FF-FB52-F040-A560-F08FE39077CB}" dt="2023-02-22T20:57:42.375" v="1165" actId="478"/>
          <ac:picMkLst>
            <pc:docMk/>
            <pc:sldMk cId="3261454926" sldId="269"/>
            <ac:picMk id="1111" creationId="{C0D974D9-8D86-83FA-04B0-9F90922BAEB2}"/>
          </ac:picMkLst>
        </pc:picChg>
        <pc:picChg chg="add del mod">
          <ac:chgData name="Gulalkari, Vedanti Parag" userId="67f9710a-c151-49d4-9d6e-1c01612a5637" providerId="ADAL" clId="{9D3180FF-FB52-F040-A560-F08FE39077CB}" dt="2023-02-22T20:58:14.833" v="1170" actId="478"/>
          <ac:picMkLst>
            <pc:docMk/>
            <pc:sldMk cId="3261454926" sldId="269"/>
            <ac:picMk id="1112" creationId="{8855CBF8-A2BD-CA31-1A0F-779CB8B59D86}"/>
          </ac:picMkLst>
        </pc:picChg>
        <pc:picChg chg="add del mod">
          <ac:chgData name="Gulalkari, Vedanti Parag" userId="67f9710a-c151-49d4-9d6e-1c01612a5637" providerId="ADAL" clId="{9D3180FF-FB52-F040-A560-F08FE39077CB}" dt="2023-02-22T20:58:46.322" v="1178" actId="478"/>
          <ac:picMkLst>
            <pc:docMk/>
            <pc:sldMk cId="3261454926" sldId="269"/>
            <ac:picMk id="1113" creationId="{3DE47E1A-8690-AA31-D9D4-20F6D0D461C4}"/>
          </ac:picMkLst>
        </pc:picChg>
        <pc:picChg chg="add mod topLvl">
          <ac:chgData name="Gulalkari, Vedanti Parag" userId="67f9710a-c151-49d4-9d6e-1c01612a5637" providerId="ADAL" clId="{9D3180FF-FB52-F040-A560-F08FE39077CB}" dt="2023-02-22T21:25:40.603" v="1474" actId="1036"/>
          <ac:picMkLst>
            <pc:docMk/>
            <pc:sldMk cId="3261454926" sldId="269"/>
            <ac:picMk id="1114" creationId="{D2271253-6FA3-45BF-788C-62C0BE8803C3}"/>
          </ac:picMkLst>
        </pc:picChg>
        <pc:picChg chg="add mod topLvl">
          <ac:chgData name="Gulalkari, Vedanti Parag" userId="67f9710a-c151-49d4-9d6e-1c01612a5637" providerId="ADAL" clId="{9D3180FF-FB52-F040-A560-F08FE39077CB}" dt="2023-02-22T21:25:48.629" v="1492" actId="1036"/>
          <ac:picMkLst>
            <pc:docMk/>
            <pc:sldMk cId="3261454926" sldId="269"/>
            <ac:picMk id="1115" creationId="{436B764F-07FE-2224-5723-DD5419CEDB33}"/>
          </ac:picMkLst>
        </pc:picChg>
        <pc:picChg chg="add mod topLvl">
          <ac:chgData name="Gulalkari, Vedanti Parag" userId="67f9710a-c151-49d4-9d6e-1c01612a5637" providerId="ADAL" clId="{9D3180FF-FB52-F040-A560-F08FE39077CB}" dt="2023-02-22T21:25:48.629" v="1492" actId="1036"/>
          <ac:picMkLst>
            <pc:docMk/>
            <pc:sldMk cId="3261454926" sldId="269"/>
            <ac:picMk id="1116" creationId="{216ECA85-62B0-A502-5E75-BC6AC95EAEE6}"/>
          </ac:picMkLst>
        </pc:picChg>
        <pc:picChg chg="add del mod">
          <ac:chgData name="Gulalkari, Vedanti Parag" userId="67f9710a-c151-49d4-9d6e-1c01612a5637" providerId="ADAL" clId="{9D3180FF-FB52-F040-A560-F08FE39077CB}" dt="2023-02-22T20:58:19.091" v="1174" actId="478"/>
          <ac:picMkLst>
            <pc:docMk/>
            <pc:sldMk cId="3261454926" sldId="269"/>
            <ac:picMk id="1117" creationId="{DF95ABD9-2D7E-AA87-EB68-3599D3E63F8E}"/>
          </ac:picMkLst>
        </pc:picChg>
        <pc:picChg chg="add mod topLvl">
          <ac:chgData name="Gulalkari, Vedanti Parag" userId="67f9710a-c151-49d4-9d6e-1c01612a5637" providerId="ADAL" clId="{9D3180FF-FB52-F040-A560-F08FE39077CB}" dt="2023-02-22T21:25:40.603" v="1474" actId="1036"/>
          <ac:picMkLst>
            <pc:docMk/>
            <pc:sldMk cId="3261454926" sldId="269"/>
            <ac:picMk id="1118" creationId="{F86CBA74-EFC3-7035-F9F0-AF2ABC5D7CBA}"/>
          </ac:picMkLst>
        </pc:picChg>
        <pc:picChg chg="add mod topLvl">
          <ac:chgData name="Gulalkari, Vedanti Parag" userId="67f9710a-c151-49d4-9d6e-1c01612a5637" providerId="ADAL" clId="{9D3180FF-FB52-F040-A560-F08FE39077CB}" dt="2023-02-22T21:25:48.629" v="1492" actId="1036"/>
          <ac:picMkLst>
            <pc:docMk/>
            <pc:sldMk cId="3261454926" sldId="269"/>
            <ac:picMk id="1121" creationId="{94AB0737-A162-D1FA-7321-B7DD05C885E8}"/>
          </ac:picMkLst>
        </pc:picChg>
        <pc:cxnChg chg="add del mod">
          <ac:chgData name="Gulalkari, Vedanti Parag" userId="67f9710a-c151-49d4-9d6e-1c01612a5637" providerId="ADAL" clId="{9D3180FF-FB52-F040-A560-F08FE39077CB}" dt="2023-02-22T20:42:35.647" v="1015" actId="478"/>
          <ac:cxnSpMkLst>
            <pc:docMk/>
            <pc:sldMk cId="3261454926" sldId="269"/>
            <ac:cxnSpMk id="52" creationId="{20C3BD17-D951-9A8A-E52C-70FB7712116C}"/>
          </ac:cxnSpMkLst>
        </pc:cxnChg>
        <pc:cxnChg chg="add del mod">
          <ac:chgData name="Gulalkari, Vedanti Parag" userId="67f9710a-c151-49d4-9d6e-1c01612a5637" providerId="ADAL" clId="{9D3180FF-FB52-F040-A560-F08FE39077CB}" dt="2023-02-22T20:38:58.340" v="909" actId="478"/>
          <ac:cxnSpMkLst>
            <pc:docMk/>
            <pc:sldMk cId="3261454926" sldId="269"/>
            <ac:cxnSpMk id="54" creationId="{8CD637C0-6AE6-C0F4-1C91-93AB3491D5EF}"/>
          </ac:cxnSpMkLst>
        </pc:cxnChg>
        <pc:cxnChg chg="add del mod">
          <ac:chgData name="Gulalkari, Vedanti Parag" userId="67f9710a-c151-49d4-9d6e-1c01612a5637" providerId="ADAL" clId="{9D3180FF-FB52-F040-A560-F08FE39077CB}" dt="2023-02-22T20:15:19.528" v="525" actId="478"/>
          <ac:cxnSpMkLst>
            <pc:docMk/>
            <pc:sldMk cId="3261454926" sldId="269"/>
            <ac:cxnSpMk id="56" creationId="{58D68A1C-8F7F-66E9-4E8E-9B7E57AD5E7C}"/>
          </ac:cxnSpMkLst>
        </pc:cxnChg>
        <pc:cxnChg chg="add del mod">
          <ac:chgData name="Gulalkari, Vedanti Parag" userId="67f9710a-c151-49d4-9d6e-1c01612a5637" providerId="ADAL" clId="{9D3180FF-FB52-F040-A560-F08FE39077CB}" dt="2023-02-22T20:38:30.645" v="903" actId="478"/>
          <ac:cxnSpMkLst>
            <pc:docMk/>
            <pc:sldMk cId="3261454926" sldId="269"/>
            <ac:cxnSpMk id="59" creationId="{A8DA4DC0-1260-F638-AC50-CBC42F84C349}"/>
          </ac:cxnSpMkLst>
        </pc:cxnChg>
        <pc:cxnChg chg="add del mod">
          <ac:chgData name="Gulalkari, Vedanti Parag" userId="67f9710a-c151-49d4-9d6e-1c01612a5637" providerId="ADAL" clId="{9D3180FF-FB52-F040-A560-F08FE39077CB}" dt="2023-02-22T20:16:36.780" v="531" actId="11529"/>
          <ac:cxnSpMkLst>
            <pc:docMk/>
            <pc:sldMk cId="3261454926" sldId="269"/>
            <ac:cxnSpMk id="62" creationId="{C20BA781-6651-0119-BB60-3CE26A41A21D}"/>
          </ac:cxnSpMkLst>
        </pc:cxnChg>
        <pc:cxnChg chg="add del mod">
          <ac:chgData name="Gulalkari, Vedanti Parag" userId="67f9710a-c151-49d4-9d6e-1c01612a5637" providerId="ADAL" clId="{9D3180FF-FB52-F040-A560-F08FE39077CB}" dt="2023-02-22T20:38:47.568" v="906" actId="478"/>
          <ac:cxnSpMkLst>
            <pc:docMk/>
            <pc:sldMk cId="3261454926" sldId="269"/>
            <ac:cxnSpMk id="63" creationId="{C0CF657F-4F68-37AE-5578-1F75B063522B}"/>
          </ac:cxnSpMkLst>
        </pc:cxnChg>
        <pc:cxnChg chg="add del mod">
          <ac:chgData name="Gulalkari, Vedanti Parag" userId="67f9710a-c151-49d4-9d6e-1c01612a5637" providerId="ADAL" clId="{9D3180FF-FB52-F040-A560-F08FE39077CB}" dt="2023-02-22T20:38:43.352" v="904" actId="478"/>
          <ac:cxnSpMkLst>
            <pc:docMk/>
            <pc:sldMk cId="3261454926" sldId="269"/>
            <ac:cxnSpMk id="1027" creationId="{7A139C82-F26E-EB5B-96C5-92D753584506}"/>
          </ac:cxnSpMkLst>
        </pc:cxnChg>
        <pc:cxnChg chg="add del mod">
          <ac:chgData name="Gulalkari, Vedanti Parag" userId="67f9710a-c151-49d4-9d6e-1c01612a5637" providerId="ADAL" clId="{9D3180FF-FB52-F040-A560-F08FE39077CB}" dt="2023-02-22T20:38:46.078" v="905" actId="478"/>
          <ac:cxnSpMkLst>
            <pc:docMk/>
            <pc:sldMk cId="3261454926" sldId="269"/>
            <ac:cxnSpMk id="1028" creationId="{53391D40-4D5D-CA8C-C045-48AE8E545B50}"/>
          </ac:cxnSpMkLst>
        </pc:cxnChg>
        <pc:cxnChg chg="add del mod">
          <ac:chgData name="Gulalkari, Vedanti Parag" userId="67f9710a-c151-49d4-9d6e-1c01612a5637" providerId="ADAL" clId="{9D3180FF-FB52-F040-A560-F08FE39077CB}" dt="2023-02-22T20:27:18.352" v="669" actId="478"/>
          <ac:cxnSpMkLst>
            <pc:docMk/>
            <pc:sldMk cId="3261454926" sldId="269"/>
            <ac:cxnSpMk id="1053" creationId="{1B2F4A54-4F4B-EC1B-E8D1-A24CE3290997}"/>
          </ac:cxnSpMkLst>
        </pc:cxnChg>
        <pc:cxnChg chg="add del mod">
          <ac:chgData name="Gulalkari, Vedanti Parag" userId="67f9710a-c151-49d4-9d6e-1c01612a5637" providerId="ADAL" clId="{9D3180FF-FB52-F040-A560-F08FE39077CB}" dt="2023-02-22T20:27:08.944" v="665" actId="478"/>
          <ac:cxnSpMkLst>
            <pc:docMk/>
            <pc:sldMk cId="3261454926" sldId="269"/>
            <ac:cxnSpMk id="1057" creationId="{63A8E7CD-B598-3799-4882-858CBED9D197}"/>
          </ac:cxnSpMkLst>
        </pc:cxnChg>
        <pc:cxnChg chg="add del mod">
          <ac:chgData name="Gulalkari, Vedanti Parag" userId="67f9710a-c151-49d4-9d6e-1c01612a5637" providerId="ADAL" clId="{9D3180FF-FB52-F040-A560-F08FE39077CB}" dt="2023-02-22T20:27:08.944" v="665" actId="478"/>
          <ac:cxnSpMkLst>
            <pc:docMk/>
            <pc:sldMk cId="3261454926" sldId="269"/>
            <ac:cxnSpMk id="1060" creationId="{FBF18073-FB87-CC91-9B38-1E5A9EB88B57}"/>
          </ac:cxnSpMkLst>
        </pc:cxnChg>
        <pc:cxnChg chg="add del mod">
          <ac:chgData name="Gulalkari, Vedanti Parag" userId="67f9710a-c151-49d4-9d6e-1c01612a5637" providerId="ADAL" clId="{9D3180FF-FB52-F040-A560-F08FE39077CB}" dt="2023-02-22T20:27:08.944" v="665" actId="478"/>
          <ac:cxnSpMkLst>
            <pc:docMk/>
            <pc:sldMk cId="3261454926" sldId="269"/>
            <ac:cxnSpMk id="1063" creationId="{113E6D69-49C1-7079-E116-EA9F19283450}"/>
          </ac:cxnSpMkLst>
        </pc:cxnChg>
        <pc:cxnChg chg="add del mod">
          <ac:chgData name="Gulalkari, Vedanti Parag" userId="67f9710a-c151-49d4-9d6e-1c01612a5637" providerId="ADAL" clId="{9D3180FF-FB52-F040-A560-F08FE39077CB}" dt="2023-02-22T20:27:08.944" v="665" actId="478"/>
          <ac:cxnSpMkLst>
            <pc:docMk/>
            <pc:sldMk cId="3261454926" sldId="269"/>
            <ac:cxnSpMk id="1066" creationId="{254AF134-485D-42AC-5630-873B00825D43}"/>
          </ac:cxnSpMkLst>
        </pc:cxnChg>
        <pc:cxnChg chg="add del mod">
          <ac:chgData name="Gulalkari, Vedanti Parag" userId="67f9710a-c151-49d4-9d6e-1c01612a5637" providerId="ADAL" clId="{9D3180FF-FB52-F040-A560-F08FE39077CB}" dt="2023-02-22T20:27:08.944" v="665" actId="478"/>
          <ac:cxnSpMkLst>
            <pc:docMk/>
            <pc:sldMk cId="3261454926" sldId="269"/>
            <ac:cxnSpMk id="1069" creationId="{7A3716D0-2CF9-336F-6E54-9EDAB4C95624}"/>
          </ac:cxnSpMkLst>
        </pc:cxnChg>
      </pc:sldChg>
      <pc:sldChg chg="mod ord modShow">
        <pc:chgData name="Gulalkari, Vedanti Parag" userId="67f9710a-c151-49d4-9d6e-1c01612a5637" providerId="ADAL" clId="{9D3180FF-FB52-F040-A560-F08FE39077CB}" dt="2023-02-23T14:55:42.462" v="4048" actId="20578"/>
        <pc:sldMkLst>
          <pc:docMk/>
          <pc:sldMk cId="2953062885" sldId="271"/>
        </pc:sldMkLst>
      </pc:sldChg>
      <pc:sldChg chg="addSp delSp modSp mod">
        <pc:chgData name="Gulalkari, Vedanti Parag" userId="67f9710a-c151-49d4-9d6e-1c01612a5637" providerId="ADAL" clId="{9D3180FF-FB52-F040-A560-F08FE39077CB}" dt="2023-02-22T21:14:30.115" v="1412" actId="20577"/>
        <pc:sldMkLst>
          <pc:docMk/>
          <pc:sldMk cId="4275230449" sldId="272"/>
        </pc:sldMkLst>
        <pc:spChg chg="mod">
          <ac:chgData name="Gulalkari, Vedanti Parag" userId="67f9710a-c151-49d4-9d6e-1c01612a5637" providerId="ADAL" clId="{9D3180FF-FB52-F040-A560-F08FE39077CB}" dt="2023-02-22T21:14:24.385" v="1396" actId="20577"/>
          <ac:spMkLst>
            <pc:docMk/>
            <pc:sldMk cId="4275230449" sldId="272"/>
            <ac:spMk id="6" creationId="{7B302AFC-71D7-82FB-3049-2A4C35A7C8EC}"/>
          </ac:spMkLst>
        </pc:spChg>
        <pc:spChg chg="del mod">
          <ac:chgData name="Gulalkari, Vedanti Parag" userId="67f9710a-c151-49d4-9d6e-1c01612a5637" providerId="ADAL" clId="{9D3180FF-FB52-F040-A560-F08FE39077CB}" dt="2023-02-22T21:01:26.532" v="1230" actId="478"/>
          <ac:spMkLst>
            <pc:docMk/>
            <pc:sldMk cId="4275230449" sldId="272"/>
            <ac:spMk id="9" creationId="{60DA5B67-E2E3-9EDD-69EC-44375E75231E}"/>
          </ac:spMkLst>
        </pc:spChg>
        <pc:spChg chg="mod">
          <ac:chgData name="Gulalkari, Vedanti Parag" userId="67f9710a-c151-49d4-9d6e-1c01612a5637" providerId="ADAL" clId="{9D3180FF-FB52-F040-A560-F08FE39077CB}" dt="2023-02-22T21:13:57.908" v="1353" actId="207"/>
          <ac:spMkLst>
            <pc:docMk/>
            <pc:sldMk cId="4275230449" sldId="272"/>
            <ac:spMk id="16" creationId="{9ABC99E9-502A-3E51-9243-771EC3D8D594}"/>
          </ac:spMkLst>
        </pc:spChg>
        <pc:graphicFrameChg chg="mod">
          <ac:chgData name="Gulalkari, Vedanti Parag" userId="67f9710a-c151-49d4-9d6e-1c01612a5637" providerId="ADAL" clId="{9D3180FF-FB52-F040-A560-F08FE39077CB}" dt="2023-02-22T21:14:30.115" v="1412" actId="20577"/>
          <ac:graphicFrameMkLst>
            <pc:docMk/>
            <pc:sldMk cId="4275230449" sldId="272"/>
            <ac:graphicFrameMk id="17" creationId="{DE4C1D55-FA7A-93BA-E96B-F5F2CE5A8DDF}"/>
          </ac:graphicFrameMkLst>
        </pc:graphicFrameChg>
        <pc:picChg chg="del">
          <ac:chgData name="Gulalkari, Vedanti Parag" userId="67f9710a-c151-49d4-9d6e-1c01612a5637" providerId="ADAL" clId="{9D3180FF-FB52-F040-A560-F08FE39077CB}" dt="2023-02-22T21:12:46.619" v="1337" actId="478"/>
          <ac:picMkLst>
            <pc:docMk/>
            <pc:sldMk cId="4275230449" sldId="272"/>
            <ac:picMk id="8" creationId="{33FC358E-A299-AB54-3325-12682672F078}"/>
          </ac:picMkLst>
        </pc:picChg>
        <pc:picChg chg="add mod">
          <ac:chgData name="Gulalkari, Vedanti Parag" userId="67f9710a-c151-49d4-9d6e-1c01612a5637" providerId="ADAL" clId="{9D3180FF-FB52-F040-A560-F08FE39077CB}" dt="2023-02-22T21:12:54.450" v="1342" actId="1076"/>
          <ac:picMkLst>
            <pc:docMk/>
            <pc:sldMk cId="4275230449" sldId="272"/>
            <ac:picMk id="18" creationId="{1CBA6E9A-3970-B6FC-6D61-BDBE8A9AF04A}"/>
          </ac:picMkLst>
        </pc:picChg>
      </pc:sldChg>
      <pc:sldChg chg="del">
        <pc:chgData name="Gulalkari, Vedanti Parag" userId="67f9710a-c151-49d4-9d6e-1c01612a5637" providerId="ADAL" clId="{9D3180FF-FB52-F040-A560-F08FE39077CB}" dt="2023-02-22T21:22:53.888" v="1428" actId="2696"/>
        <pc:sldMkLst>
          <pc:docMk/>
          <pc:sldMk cId="3988914660" sldId="274"/>
        </pc:sldMkLst>
      </pc:sldChg>
      <pc:sldChg chg="delSp mod">
        <pc:chgData name="Gulalkari, Vedanti Parag" userId="67f9710a-c151-49d4-9d6e-1c01612a5637" providerId="ADAL" clId="{9D3180FF-FB52-F040-A560-F08FE39077CB}" dt="2023-02-22T22:35:19.087" v="2042" actId="478"/>
        <pc:sldMkLst>
          <pc:docMk/>
          <pc:sldMk cId="1133886019" sldId="277"/>
        </pc:sldMkLst>
        <pc:spChg chg="del">
          <ac:chgData name="Gulalkari, Vedanti Parag" userId="67f9710a-c151-49d4-9d6e-1c01612a5637" providerId="ADAL" clId="{9D3180FF-FB52-F040-A560-F08FE39077CB}" dt="2023-02-22T22:35:19.087" v="2042" actId="478"/>
          <ac:spMkLst>
            <pc:docMk/>
            <pc:sldMk cId="1133886019" sldId="277"/>
            <ac:spMk id="5" creationId="{F93CA8F2-DFC0-A9A2-1AD6-0FA79D0C22A3}"/>
          </ac:spMkLst>
        </pc:spChg>
      </pc:sldChg>
      <pc:sldChg chg="new del">
        <pc:chgData name="Gulalkari, Vedanti Parag" userId="67f9710a-c151-49d4-9d6e-1c01612a5637" providerId="ADAL" clId="{9D3180FF-FB52-F040-A560-F08FE39077CB}" dt="2023-02-22T21:37:33.822" v="1656" actId="2696"/>
        <pc:sldMkLst>
          <pc:docMk/>
          <pc:sldMk cId="2358830456" sldId="278"/>
        </pc:sldMkLst>
      </pc:sldChg>
      <pc:sldChg chg="addSp delSp modSp add del mod ord">
        <pc:chgData name="Gulalkari, Vedanti Parag" userId="67f9710a-c151-49d4-9d6e-1c01612a5637" providerId="ADAL" clId="{9D3180FF-FB52-F040-A560-F08FE39077CB}" dt="2023-02-22T22:38:28.797" v="2139" actId="2696"/>
        <pc:sldMkLst>
          <pc:docMk/>
          <pc:sldMk cId="4168942201" sldId="278"/>
        </pc:sldMkLst>
        <pc:spChg chg="add mod">
          <ac:chgData name="Gulalkari, Vedanti Parag" userId="67f9710a-c151-49d4-9d6e-1c01612a5637" providerId="ADAL" clId="{9D3180FF-FB52-F040-A560-F08FE39077CB}" dt="2023-02-22T21:56:22.925" v="1883" actId="20577"/>
          <ac:spMkLst>
            <pc:docMk/>
            <pc:sldMk cId="4168942201" sldId="278"/>
            <ac:spMk id="2" creationId="{98E8006D-69D3-2900-8CE7-E0C910F7F73B}"/>
          </ac:spMkLst>
        </pc:spChg>
        <pc:spChg chg="mod">
          <ac:chgData name="Gulalkari, Vedanti Parag" userId="67f9710a-c151-49d4-9d6e-1c01612a5637" providerId="ADAL" clId="{9D3180FF-FB52-F040-A560-F08FE39077CB}" dt="2023-02-22T22:34:56.750" v="2041" actId="20577"/>
          <ac:spMkLst>
            <pc:docMk/>
            <pc:sldMk cId="4168942201" sldId="278"/>
            <ac:spMk id="9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2T21:57:34.698" v="1898" actId="478"/>
          <ac:spMkLst>
            <pc:docMk/>
            <pc:sldMk cId="4168942201" sldId="278"/>
            <ac:spMk id="10" creationId="{8682589A-AF5D-ADB9-7FF7-57A4A45238A9}"/>
          </ac:spMkLst>
        </pc:spChg>
        <pc:spChg chg="mod">
          <ac:chgData name="Gulalkari, Vedanti Parag" userId="67f9710a-c151-49d4-9d6e-1c01612a5637" providerId="ADAL" clId="{9D3180FF-FB52-F040-A560-F08FE39077CB}" dt="2023-02-22T22:00:07.973" v="1969" actId="207"/>
          <ac:spMkLst>
            <pc:docMk/>
            <pc:sldMk cId="4168942201" sldId="278"/>
            <ac:spMk id="11" creationId="{2D1BE16B-C2DF-EF2A-B414-AE8AD4155E32}"/>
          </ac:spMkLst>
        </pc:spChg>
        <pc:spChg chg="add del mod">
          <ac:chgData name="Gulalkari, Vedanti Parag" userId="67f9710a-c151-49d4-9d6e-1c01612a5637" providerId="ADAL" clId="{9D3180FF-FB52-F040-A560-F08FE39077CB}" dt="2023-02-22T21:57:12.949" v="1892" actId="478"/>
          <ac:spMkLst>
            <pc:docMk/>
            <pc:sldMk cId="4168942201" sldId="278"/>
            <ac:spMk id="12" creationId="{F2E05C12-233B-EED9-B1CE-783F79EFFC41}"/>
          </ac:spMkLst>
        </pc:spChg>
        <pc:spChg chg="del mod">
          <ac:chgData name="Gulalkari, Vedanti Parag" userId="67f9710a-c151-49d4-9d6e-1c01612a5637" providerId="ADAL" clId="{9D3180FF-FB52-F040-A560-F08FE39077CB}" dt="2023-02-22T21:57:32.287" v="1897" actId="478"/>
          <ac:spMkLst>
            <pc:docMk/>
            <pc:sldMk cId="4168942201" sldId="278"/>
            <ac:spMk id="14" creationId="{91E9F04A-96CD-9ED6-A4BF-BBBE7BCF3290}"/>
          </ac:spMkLst>
        </pc:spChg>
        <pc:spChg chg="mod">
          <ac:chgData name="Gulalkari, Vedanti Parag" userId="67f9710a-c151-49d4-9d6e-1c01612a5637" providerId="ADAL" clId="{9D3180FF-FB52-F040-A560-F08FE39077CB}" dt="2023-02-22T22:00:03.295" v="1967" actId="207"/>
          <ac:spMkLst>
            <pc:docMk/>
            <pc:sldMk cId="4168942201" sldId="278"/>
            <ac:spMk id="15" creationId="{2D5EA106-59A8-A8FE-CDA2-0948DFD4EB68}"/>
          </ac:spMkLst>
        </pc:spChg>
        <pc:spChg chg="del">
          <ac:chgData name="Gulalkari, Vedanti Parag" userId="67f9710a-c151-49d4-9d6e-1c01612a5637" providerId="ADAL" clId="{9D3180FF-FB52-F040-A560-F08FE39077CB}" dt="2023-02-22T21:57:37.065" v="1899" actId="478"/>
          <ac:spMkLst>
            <pc:docMk/>
            <pc:sldMk cId="4168942201" sldId="278"/>
            <ac:spMk id="16" creationId="{EACA94CD-518A-77BA-2C89-33692C8FC7CB}"/>
          </ac:spMkLst>
        </pc:spChg>
        <pc:spChg chg="add del mod">
          <ac:chgData name="Gulalkari, Vedanti Parag" userId="67f9710a-c151-49d4-9d6e-1c01612a5637" providerId="ADAL" clId="{9D3180FF-FB52-F040-A560-F08FE39077CB}" dt="2023-02-22T21:57:14.430" v="1893" actId="478"/>
          <ac:spMkLst>
            <pc:docMk/>
            <pc:sldMk cId="4168942201" sldId="278"/>
            <ac:spMk id="18" creationId="{432A047E-3A5C-9D71-9FF1-A531BCA7F44F}"/>
          </ac:spMkLst>
        </pc:spChg>
        <pc:spChg chg="add del mod">
          <ac:chgData name="Gulalkari, Vedanti Parag" userId="67f9710a-c151-49d4-9d6e-1c01612a5637" providerId="ADAL" clId="{9D3180FF-FB52-F040-A560-F08FE39077CB}" dt="2023-02-22T21:57:20.742" v="1894" actId="478"/>
          <ac:spMkLst>
            <pc:docMk/>
            <pc:sldMk cId="4168942201" sldId="278"/>
            <ac:spMk id="20" creationId="{9C0DBAEB-4FCA-B1D1-2620-E1EFD088C5BB}"/>
          </ac:spMkLst>
        </pc:spChg>
        <pc:spChg chg="add mod">
          <ac:chgData name="Gulalkari, Vedanti Parag" userId="67f9710a-c151-49d4-9d6e-1c01612a5637" providerId="ADAL" clId="{9D3180FF-FB52-F040-A560-F08FE39077CB}" dt="2023-02-22T22:00:05.860" v="1968" actId="207"/>
          <ac:spMkLst>
            <pc:docMk/>
            <pc:sldMk cId="4168942201" sldId="278"/>
            <ac:spMk id="22" creationId="{11850DF4-A0B6-83A6-F795-E87EB3CCF9C0}"/>
          </ac:spMkLst>
        </pc:spChg>
        <pc:spChg chg="add mod">
          <ac:chgData name="Gulalkari, Vedanti Parag" userId="67f9710a-c151-49d4-9d6e-1c01612a5637" providerId="ADAL" clId="{9D3180FF-FB52-F040-A560-F08FE39077CB}" dt="2023-02-22T22:00:10.390" v="1970" actId="207"/>
          <ac:spMkLst>
            <pc:docMk/>
            <pc:sldMk cId="4168942201" sldId="278"/>
            <ac:spMk id="23" creationId="{62614740-F950-F816-EA08-0FA46E49CDCF}"/>
          </ac:spMkLst>
        </pc:spChg>
        <pc:spChg chg="add mod">
          <ac:chgData name="Gulalkari, Vedanti Parag" userId="67f9710a-c151-49d4-9d6e-1c01612a5637" providerId="ADAL" clId="{9D3180FF-FB52-F040-A560-F08FE39077CB}" dt="2023-02-22T22:00:12.672" v="1971" actId="207"/>
          <ac:spMkLst>
            <pc:docMk/>
            <pc:sldMk cId="4168942201" sldId="278"/>
            <ac:spMk id="24" creationId="{1970064B-A70E-059A-069F-EAF6163EE0F3}"/>
          </ac:spMkLst>
        </pc:spChg>
        <pc:spChg chg="add mod">
          <ac:chgData name="Gulalkari, Vedanti Parag" userId="67f9710a-c151-49d4-9d6e-1c01612a5637" providerId="ADAL" clId="{9D3180FF-FB52-F040-A560-F08FE39077CB}" dt="2023-02-22T22:00:15.237" v="1972" actId="207"/>
          <ac:spMkLst>
            <pc:docMk/>
            <pc:sldMk cId="4168942201" sldId="278"/>
            <ac:spMk id="26" creationId="{D29D86D3-41A7-4CDF-030A-A3849D9B783C}"/>
          </ac:spMkLst>
        </pc:spChg>
        <pc:picChg chg="mod modCrop">
          <ac:chgData name="Gulalkari, Vedanti Parag" userId="67f9710a-c151-49d4-9d6e-1c01612a5637" providerId="ADAL" clId="{9D3180FF-FB52-F040-A560-F08FE39077CB}" dt="2023-02-22T21:58:09.817" v="1906" actId="408"/>
          <ac:picMkLst>
            <pc:docMk/>
            <pc:sldMk cId="4168942201" sldId="278"/>
            <ac:picMk id="4" creationId="{CACB2A0D-8DDC-3F58-782D-CAE1B936814D}"/>
          </ac:picMkLst>
        </pc:picChg>
        <pc:picChg chg="mod">
          <ac:chgData name="Gulalkari, Vedanti Parag" userId="67f9710a-c151-49d4-9d6e-1c01612a5637" providerId="ADAL" clId="{9D3180FF-FB52-F040-A560-F08FE39077CB}" dt="2023-02-22T21:58:09.817" v="1906" actId="408"/>
          <ac:picMkLst>
            <pc:docMk/>
            <pc:sldMk cId="4168942201" sldId="278"/>
            <ac:picMk id="6" creationId="{96A40DFF-E9BC-EDFF-799B-912748CDEE3E}"/>
          </ac:picMkLst>
        </pc:picChg>
        <pc:picChg chg="mod">
          <ac:chgData name="Gulalkari, Vedanti Parag" userId="67f9710a-c151-49d4-9d6e-1c01612a5637" providerId="ADAL" clId="{9D3180FF-FB52-F040-A560-F08FE39077CB}" dt="2023-02-22T21:58:09.817" v="1906" actId="408"/>
          <ac:picMkLst>
            <pc:docMk/>
            <pc:sldMk cId="4168942201" sldId="278"/>
            <ac:picMk id="8" creationId="{D56DE7DA-80B6-5CA1-FE5C-29FBF7BA11F9}"/>
          </ac:picMkLst>
        </pc:picChg>
        <pc:picChg chg="del mod">
          <ac:chgData name="Gulalkari, Vedanti Parag" userId="67f9710a-c151-49d4-9d6e-1c01612a5637" providerId="ADAL" clId="{9D3180FF-FB52-F040-A560-F08FE39077CB}" dt="2023-02-22T21:57:08.482" v="1891" actId="478"/>
          <ac:picMkLst>
            <pc:docMk/>
            <pc:sldMk cId="4168942201" sldId="278"/>
            <ac:picMk id="13" creationId="{352BC4DF-9C89-375C-54E3-38638F82E7AC}"/>
          </ac:picMkLst>
        </pc:picChg>
        <pc:picChg chg="add mod">
          <ac:chgData name="Gulalkari, Vedanti Parag" userId="67f9710a-c151-49d4-9d6e-1c01612a5637" providerId="ADAL" clId="{9D3180FF-FB52-F040-A560-F08FE39077CB}" dt="2023-02-22T21:58:09.817" v="1906" actId="408"/>
          <ac:picMkLst>
            <pc:docMk/>
            <pc:sldMk cId="4168942201" sldId="278"/>
            <ac:picMk id="21" creationId="{74A969E5-3DED-D6D4-F80D-110D7709B35B}"/>
          </ac:picMkLst>
        </pc:picChg>
        <pc:picChg chg="add mod">
          <ac:chgData name="Gulalkari, Vedanti Parag" userId="67f9710a-c151-49d4-9d6e-1c01612a5637" providerId="ADAL" clId="{9D3180FF-FB52-F040-A560-F08FE39077CB}" dt="2023-02-22T21:59:38.070" v="1943" actId="1076"/>
          <ac:picMkLst>
            <pc:docMk/>
            <pc:sldMk cId="4168942201" sldId="278"/>
            <ac:picMk id="25" creationId="{7D34E9AE-CDCD-2E20-58C2-8A1A21EABDC8}"/>
          </ac:picMkLst>
        </pc:picChg>
        <pc:picChg chg="add mod">
          <ac:chgData name="Gulalkari, Vedanti Parag" userId="67f9710a-c151-49d4-9d6e-1c01612a5637" providerId="ADAL" clId="{9D3180FF-FB52-F040-A560-F08FE39077CB}" dt="2023-02-22T21:59:30.021" v="1942" actId="1076"/>
          <ac:picMkLst>
            <pc:docMk/>
            <pc:sldMk cId="4168942201" sldId="278"/>
            <ac:picMk id="27" creationId="{D6F0E1E1-5F10-3485-CC8D-87B9FBA4D022}"/>
          </ac:picMkLst>
        </pc:picChg>
        <pc:picChg chg="del mod">
          <ac:chgData name="Gulalkari, Vedanti Parag" userId="67f9710a-c151-49d4-9d6e-1c01612a5637" providerId="ADAL" clId="{9D3180FF-FB52-F040-A560-F08FE39077CB}" dt="2023-02-22T21:57:05.610" v="1889" actId="478"/>
          <ac:picMkLst>
            <pc:docMk/>
            <pc:sldMk cId="4168942201" sldId="278"/>
            <ac:picMk id="95" creationId="{3C4D2544-56BF-41EF-9E20-5F904D8E47DE}"/>
          </ac:picMkLst>
        </pc:picChg>
        <pc:picChg chg="del mod">
          <ac:chgData name="Gulalkari, Vedanti Parag" userId="67f9710a-c151-49d4-9d6e-1c01612a5637" providerId="ADAL" clId="{9D3180FF-FB52-F040-A560-F08FE39077CB}" dt="2023-02-22T21:57:07.029" v="1890" actId="478"/>
          <ac:picMkLst>
            <pc:docMk/>
            <pc:sldMk cId="4168942201" sldId="278"/>
            <ac:picMk id="97" creationId="{A9F3B8CF-3FD6-49C9-9A0C-2A423BCDF94A}"/>
          </ac:picMkLst>
        </pc:picChg>
      </pc:sldChg>
      <pc:sldChg chg="modSp add del mod">
        <pc:chgData name="Gulalkari, Vedanti Parag" userId="67f9710a-c151-49d4-9d6e-1c01612a5637" providerId="ADAL" clId="{9D3180FF-FB52-F040-A560-F08FE39077CB}" dt="2023-02-22T22:39:42.138" v="2162" actId="20577"/>
        <pc:sldMkLst>
          <pc:docMk/>
          <pc:sldMk cId="0" sldId="279"/>
        </pc:sldMkLst>
        <pc:spChg chg="mod">
          <ac:chgData name="Gulalkari, Vedanti Parag" userId="67f9710a-c151-49d4-9d6e-1c01612a5637" providerId="ADAL" clId="{9D3180FF-FB52-F040-A560-F08FE39077CB}" dt="2023-02-22T22:39:42.138" v="2162" actId="20577"/>
          <ac:spMkLst>
            <pc:docMk/>
            <pc:sldMk cId="0" sldId="279"/>
            <ac:spMk id="597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36:38.855" v="2064" actId="20577"/>
          <ac:spMkLst>
            <pc:docMk/>
            <pc:sldMk cId="0" sldId="279"/>
            <ac:spMk id="60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36:34.385" v="2053" actId="20577"/>
          <ac:spMkLst>
            <pc:docMk/>
            <pc:sldMk cId="0" sldId="279"/>
            <ac:spMk id="61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36:46.115" v="2076" actId="20577"/>
          <ac:spMkLst>
            <pc:docMk/>
            <pc:sldMk cId="0" sldId="279"/>
            <ac:spMk id="61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37:02.993" v="2094" actId="20577"/>
          <ac:spMkLst>
            <pc:docMk/>
            <pc:sldMk cId="0" sldId="279"/>
            <ac:spMk id="62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4:03.507" v="2009" actId="20577"/>
          <ac:spMkLst>
            <pc:docMk/>
            <pc:sldMk cId="0" sldId="279"/>
            <ac:spMk id="1051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10.560" v="1983" actId="207"/>
          <ac:spMkLst>
            <pc:docMk/>
            <pc:sldMk cId="0" sldId="279"/>
            <ac:spMk id="1058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13.103" v="1984" actId="207"/>
          <ac:spMkLst>
            <pc:docMk/>
            <pc:sldMk cId="0" sldId="279"/>
            <ac:spMk id="106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28.953" v="1987" actId="207"/>
          <ac:spMkLst>
            <pc:docMk/>
            <pc:sldMk cId="0" sldId="279"/>
            <ac:spMk id="1064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17.253" v="1985" actId="207"/>
          <ac:spMkLst>
            <pc:docMk/>
            <pc:sldMk cId="0" sldId="279"/>
            <ac:spMk id="1066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31.419" v="1988" actId="207"/>
          <ac:spMkLst>
            <pc:docMk/>
            <pc:sldMk cId="0" sldId="279"/>
            <ac:spMk id="107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2:19.920" v="1986" actId="207"/>
          <ac:spMkLst>
            <pc:docMk/>
            <pc:sldMk cId="0" sldId="279"/>
            <ac:spMk id="1072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4:35.387" v="2012" actId="1076"/>
          <ac:spMkLst>
            <pc:docMk/>
            <pc:sldMk cId="0" sldId="279"/>
            <ac:spMk id="1074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2T22:04:11.921" v="2010" actId="122"/>
          <ac:spMkLst>
            <pc:docMk/>
            <pc:sldMk cId="0" sldId="279"/>
            <ac:spMk id="1078" creationId="{00000000-0000-0000-0000-000000000000}"/>
          </ac:spMkLst>
        </pc:spChg>
      </pc:sldChg>
      <pc:sldChg chg="addSp delSp modSp add mod">
        <pc:chgData name="Gulalkari, Vedanti Parag" userId="67f9710a-c151-49d4-9d6e-1c01612a5637" providerId="ADAL" clId="{9D3180FF-FB52-F040-A560-F08FE39077CB}" dt="2023-02-23T03:55:50.524" v="3844" actId="12789"/>
        <pc:sldMkLst>
          <pc:docMk/>
          <pc:sldMk cId="1689510292" sldId="280"/>
        </pc:sldMkLst>
        <pc:spChg chg="add mod">
          <ac:chgData name="Gulalkari, Vedanti Parag" userId="67f9710a-c151-49d4-9d6e-1c01612a5637" providerId="ADAL" clId="{9D3180FF-FB52-F040-A560-F08FE39077CB}" dt="2023-02-22T22:38:24.677" v="2138" actId="1035"/>
          <ac:spMkLst>
            <pc:docMk/>
            <pc:sldMk cId="1689510292" sldId="280"/>
            <ac:spMk id="4" creationId="{9708CC4D-F164-C029-F407-9FC94C6E4706}"/>
          </ac:spMkLst>
        </pc:spChg>
        <pc:spChg chg="add mod">
          <ac:chgData name="Gulalkari, Vedanti Parag" userId="67f9710a-c151-49d4-9d6e-1c01612a5637" providerId="ADAL" clId="{9D3180FF-FB52-F040-A560-F08FE39077CB}" dt="2023-02-22T22:38:24.677" v="2138" actId="1035"/>
          <ac:spMkLst>
            <pc:docMk/>
            <pc:sldMk cId="1689510292" sldId="280"/>
            <ac:spMk id="5" creationId="{71D0C9CD-8BAF-4B1F-15C9-493869F48B51}"/>
          </ac:spMkLst>
        </pc:spChg>
        <pc:spChg chg="mod">
          <ac:chgData name="Gulalkari, Vedanti Parag" userId="67f9710a-c151-49d4-9d6e-1c01612a5637" providerId="ADAL" clId="{9D3180FF-FB52-F040-A560-F08FE39077CB}" dt="2023-02-22T22:37:57.553" v="2116" actId="20577"/>
          <ac:spMkLst>
            <pc:docMk/>
            <pc:sldMk cId="1689510292" sldId="280"/>
            <ac:spMk id="6" creationId="{7B302AFC-71D7-82FB-3049-2A4C35A7C8EC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10" creationId="{AC84F671-F694-F7FE-6ED2-9825394EB1B9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11" creationId="{7EF9EA4A-1509-01C4-A77B-9B4F6CADB3A3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12" creationId="{B164544C-10F5-3D2E-2843-25A13BFDF96D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18" creationId="{62783E16-994D-2677-1198-AC2EBF654F01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19" creationId="{B3882E51-ADF0-DFC8-FC18-61A021472146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0" creationId="{137B16EC-46DE-06A2-3589-665250741A1E}"/>
          </ac:spMkLst>
        </pc:spChg>
        <pc:spChg chg="add mod">
          <ac:chgData name="Gulalkari, Vedanti Parag" userId="67f9710a-c151-49d4-9d6e-1c01612a5637" providerId="ADAL" clId="{9D3180FF-FB52-F040-A560-F08FE39077CB}" dt="2023-02-22T22:38:24.677" v="2138" actId="1035"/>
          <ac:spMkLst>
            <pc:docMk/>
            <pc:sldMk cId="1689510292" sldId="280"/>
            <ac:spMk id="21" creationId="{D4078B32-36A4-5BAC-1DC2-933401414E5A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2" creationId="{CE537048-1023-06B9-8EF4-ADFBF76AF345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3" creationId="{AA8537D2-BFEF-DD30-7A77-D3D70BA5E182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4" creationId="{60E6F4B4-2D1C-177F-9D34-5C10778E19F1}"/>
          </ac:spMkLst>
        </pc:spChg>
        <pc:spChg chg="add mod">
          <ac:chgData name="Gulalkari, Vedanti Parag" userId="67f9710a-c151-49d4-9d6e-1c01612a5637" providerId="ADAL" clId="{9D3180FF-FB52-F040-A560-F08FE39077CB}" dt="2023-02-22T22:38:24.677" v="2138" actId="1035"/>
          <ac:spMkLst>
            <pc:docMk/>
            <pc:sldMk cId="1689510292" sldId="280"/>
            <ac:spMk id="25" creationId="{203E57D7-AFE1-4A59-248C-94450FA4DCC3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6" creationId="{4904F049-3F4E-FFA3-99DB-99A6CD7B63DE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7" creationId="{4C6B98AC-05A3-906C-4430-9234A646DBD4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8" creationId="{3AC96A21-FCDE-C607-5B2A-411AEDDC2DF0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29" creationId="{D95BC4C4-DA15-523A-1BF7-9B56A7EE662F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0" creationId="{FB4043D2-AAAE-1670-6603-EBB8C060B71B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1" creationId="{218113EA-F762-629F-CDE9-E7C079D11A41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2" creationId="{35524C70-63EE-106F-AFD8-015EF7EB230B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3" creationId="{8EA1118C-F51B-6AFB-CA1A-37CB349D1599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4" creationId="{8103AB0C-E29F-1F56-2033-B3999A551516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5" creationId="{051D3EFE-0421-AEB0-5EA2-8A729E47F628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6" creationId="{739F24F0-73FA-6642-80B7-D4E41031B2B2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37" creationId="{7C3A7275-0F96-30F8-6D90-D59E841D921E}"/>
          </ac:spMkLst>
        </pc:spChg>
        <pc:spChg chg="add mod">
          <ac:chgData name="Gulalkari, Vedanti Parag" userId="67f9710a-c151-49d4-9d6e-1c01612a5637" providerId="ADAL" clId="{9D3180FF-FB52-F040-A560-F08FE39077CB}" dt="2023-02-23T03:55:50.524" v="3844" actId="12789"/>
          <ac:spMkLst>
            <pc:docMk/>
            <pc:sldMk cId="1689510292" sldId="280"/>
            <ac:spMk id="38" creationId="{920D73B2-D979-BD4E-8389-02FB0157A13B}"/>
          </ac:spMkLst>
        </pc:spChg>
        <pc:spChg chg="add mod">
          <ac:chgData name="Gulalkari, Vedanti Parag" userId="67f9710a-c151-49d4-9d6e-1c01612a5637" providerId="ADAL" clId="{9D3180FF-FB52-F040-A560-F08FE39077CB}" dt="2023-02-23T03:55:50.524" v="3844" actId="12789"/>
          <ac:spMkLst>
            <pc:docMk/>
            <pc:sldMk cId="1689510292" sldId="280"/>
            <ac:spMk id="40" creationId="{09AC99C6-62AD-5FED-BFD2-887861E39BDD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63" creationId="{359AA962-26AB-0978-22CC-DE2B25866C0B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76" creationId="{BDD7964D-6041-0204-B74C-AB1E41E98573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77" creationId="{21C46013-FEB1-7A76-0ED6-2E9AA7C00716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80" creationId="{321D2D7E-88A2-A0FD-819E-258413DF1D88}"/>
          </ac:spMkLst>
        </pc:spChg>
        <pc:spChg chg="del">
          <ac:chgData name="Gulalkari, Vedanti Parag" userId="67f9710a-c151-49d4-9d6e-1c01612a5637" providerId="ADAL" clId="{9D3180FF-FB52-F040-A560-F08FE39077CB}" dt="2023-02-22T22:38:02.176" v="2117" actId="478"/>
          <ac:spMkLst>
            <pc:docMk/>
            <pc:sldMk cId="1689510292" sldId="280"/>
            <ac:spMk id="81" creationId="{571599FB-6421-65A0-9C6C-604AD4C4E5AA}"/>
          </ac:spMkLst>
        </pc:spChg>
        <pc:grpChg chg="del">
          <ac:chgData name="Gulalkari, Vedanti Parag" userId="67f9710a-c151-49d4-9d6e-1c01612a5637" providerId="ADAL" clId="{9D3180FF-FB52-F040-A560-F08FE39077CB}" dt="2023-02-22T22:38:02.176" v="2117" actId="478"/>
          <ac:grpSpMkLst>
            <pc:docMk/>
            <pc:sldMk cId="1689510292" sldId="280"/>
            <ac:grpSpMk id="13" creationId="{CFE6A842-C165-CC47-825A-875F67752704}"/>
          </ac:grpSpMkLst>
        </pc:grpChg>
        <pc:picChg chg="add mod">
          <ac:chgData name="Gulalkari, Vedanti Parag" userId="67f9710a-c151-49d4-9d6e-1c01612a5637" providerId="ADAL" clId="{9D3180FF-FB52-F040-A560-F08FE39077CB}" dt="2023-02-23T03:55:26.913" v="3839" actId="108"/>
          <ac:picMkLst>
            <pc:docMk/>
            <pc:sldMk cId="1689510292" sldId="280"/>
            <ac:picMk id="2" creationId="{4A71BB57-CB5C-1452-4807-1B6F363A3903}"/>
          </ac:picMkLst>
        </pc:picChg>
        <pc:picChg chg="add mod modCrop">
          <ac:chgData name="Gulalkari, Vedanti Parag" userId="67f9710a-c151-49d4-9d6e-1c01612a5637" providerId="ADAL" clId="{9D3180FF-FB52-F040-A560-F08FE39077CB}" dt="2023-02-23T03:55:19.935" v="3837" actId="208"/>
          <ac:picMkLst>
            <pc:docMk/>
            <pc:sldMk cId="1689510292" sldId="280"/>
            <ac:picMk id="7" creationId="{56A7A71C-CAB0-E588-29A2-9DCEC0D7514B}"/>
          </ac:picMkLst>
        </pc:picChg>
        <pc:picChg chg="add mod">
          <ac:chgData name="Gulalkari, Vedanti Parag" userId="67f9710a-c151-49d4-9d6e-1c01612a5637" providerId="ADAL" clId="{9D3180FF-FB52-F040-A560-F08FE39077CB}" dt="2023-02-23T03:55:26.395" v="3838" actId="108"/>
          <ac:picMkLst>
            <pc:docMk/>
            <pc:sldMk cId="1689510292" sldId="280"/>
            <ac:picMk id="8" creationId="{E190994C-178F-5261-C2E8-47CA6AD18210}"/>
          </ac:picMkLst>
        </pc:picChg>
        <pc:picChg chg="del">
          <ac:chgData name="Gulalkari, Vedanti Parag" userId="67f9710a-c151-49d4-9d6e-1c01612a5637" providerId="ADAL" clId="{9D3180FF-FB52-F040-A560-F08FE39077CB}" dt="2023-02-22T22:38:02.176" v="2117" actId="478"/>
          <ac:picMkLst>
            <pc:docMk/>
            <pc:sldMk cId="1689510292" sldId="280"/>
            <ac:picMk id="9" creationId="{80161387-6938-933F-49AC-4E5FB542972B}"/>
          </ac:picMkLst>
        </pc:picChg>
        <pc:picChg chg="add mod">
          <ac:chgData name="Gulalkari, Vedanti Parag" userId="67f9710a-c151-49d4-9d6e-1c01612a5637" providerId="ADAL" clId="{9D3180FF-FB52-F040-A560-F08FE39077CB}" dt="2023-02-23T03:55:27.413" v="3840" actId="108"/>
          <ac:picMkLst>
            <pc:docMk/>
            <pc:sldMk cId="1689510292" sldId="280"/>
            <ac:picMk id="17" creationId="{AF26CF69-56A7-CCDF-A8B5-D3EB8278281E}"/>
          </ac:picMkLst>
        </pc:picChg>
        <pc:picChg chg="add mod">
          <ac:chgData name="Gulalkari, Vedanti Parag" userId="67f9710a-c151-49d4-9d6e-1c01612a5637" providerId="ADAL" clId="{9D3180FF-FB52-F040-A560-F08FE39077CB}" dt="2023-02-22T22:38:24.677" v="2138" actId="1035"/>
          <ac:picMkLst>
            <pc:docMk/>
            <pc:sldMk cId="1689510292" sldId="280"/>
            <ac:picMk id="39" creationId="{3E0F0511-D9A2-D977-DB53-2AFB378992A4}"/>
          </ac:picMkLst>
        </pc:picChg>
        <pc:picChg chg="add mod">
          <ac:chgData name="Gulalkari, Vedanti Parag" userId="67f9710a-c151-49d4-9d6e-1c01612a5637" providerId="ADAL" clId="{9D3180FF-FB52-F040-A560-F08FE39077CB}" dt="2023-02-23T03:55:41.972" v="3843" actId="12789"/>
          <ac:picMkLst>
            <pc:docMk/>
            <pc:sldMk cId="1689510292" sldId="280"/>
            <ac:picMk id="41" creationId="{954733A7-50C6-F24D-0D23-CE55C2E7B5A7}"/>
          </ac:picMkLst>
        </pc:picChg>
        <pc:picChg chg="del">
          <ac:chgData name="Gulalkari, Vedanti Parag" userId="67f9710a-c151-49d4-9d6e-1c01612a5637" providerId="ADAL" clId="{9D3180FF-FB52-F040-A560-F08FE39077CB}" dt="2023-02-22T22:38:02.176" v="2117" actId="478"/>
          <ac:picMkLst>
            <pc:docMk/>
            <pc:sldMk cId="1689510292" sldId="280"/>
            <ac:picMk id="65" creationId="{E7E5FD7E-80C1-C72F-F6EE-9C9E59FFF683}"/>
          </ac:picMkLst>
        </pc:picChg>
        <pc:picChg chg="del">
          <ac:chgData name="Gulalkari, Vedanti Parag" userId="67f9710a-c151-49d4-9d6e-1c01612a5637" providerId="ADAL" clId="{9D3180FF-FB52-F040-A560-F08FE39077CB}" dt="2023-02-22T22:38:02.176" v="2117" actId="478"/>
          <ac:picMkLst>
            <pc:docMk/>
            <pc:sldMk cId="1689510292" sldId="280"/>
            <ac:picMk id="67" creationId="{2F740AC7-27BD-06E4-411F-D2F3B95AEB22}"/>
          </ac:picMkLst>
        </pc:picChg>
        <pc:picChg chg="del">
          <ac:chgData name="Gulalkari, Vedanti Parag" userId="67f9710a-c151-49d4-9d6e-1c01612a5637" providerId="ADAL" clId="{9D3180FF-FB52-F040-A560-F08FE39077CB}" dt="2023-02-22T22:38:02.176" v="2117" actId="478"/>
          <ac:picMkLst>
            <pc:docMk/>
            <pc:sldMk cId="1689510292" sldId="280"/>
            <ac:picMk id="71" creationId="{D26D9A45-DA0B-7DF7-7B26-E2537D7B285F}"/>
          </ac:picMkLst>
        </pc:picChg>
        <pc:picChg chg="del">
          <ac:chgData name="Gulalkari, Vedanti Parag" userId="67f9710a-c151-49d4-9d6e-1c01612a5637" providerId="ADAL" clId="{9D3180FF-FB52-F040-A560-F08FE39077CB}" dt="2023-02-22T22:38:02.176" v="2117" actId="478"/>
          <ac:picMkLst>
            <pc:docMk/>
            <pc:sldMk cId="1689510292" sldId="280"/>
            <ac:picMk id="75" creationId="{A0E28CB1-6980-8936-C3EF-8DBB084BAA48}"/>
          </ac:picMkLst>
        </pc:picChg>
        <pc:picChg chg="mod">
          <ac:chgData name="Gulalkari, Vedanti Parag" userId="67f9710a-c151-49d4-9d6e-1c01612a5637" providerId="ADAL" clId="{9D3180FF-FB52-F040-A560-F08FE39077CB}" dt="2023-02-23T03:55:41.972" v="3843" actId="12789"/>
          <ac:picMkLst>
            <pc:docMk/>
            <pc:sldMk cId="1689510292" sldId="280"/>
            <ac:picMk id="1026" creationId="{2565D3C5-5F85-BE9D-72C0-69D49CEA4806}"/>
          </ac:picMkLst>
        </pc:picChg>
      </pc:sldChg>
      <pc:sldChg chg="addSp delSp modSp add del mod ord">
        <pc:chgData name="Gulalkari, Vedanti Parag" userId="67f9710a-c151-49d4-9d6e-1c01612a5637" providerId="ADAL" clId="{9D3180FF-FB52-F040-A560-F08FE39077CB}" dt="2023-02-23T03:33:39.180" v="3727" actId="2696"/>
        <pc:sldMkLst>
          <pc:docMk/>
          <pc:sldMk cId="3146534348" sldId="291"/>
        </pc:sldMkLst>
        <pc:spChg chg="mod">
          <ac:chgData name="Gulalkari, Vedanti Parag" userId="67f9710a-c151-49d4-9d6e-1c01612a5637" providerId="ADAL" clId="{9D3180FF-FB52-F040-A560-F08FE39077CB}" dt="2023-02-23T03:25:00.172" v="3486" actId="20577"/>
          <ac:spMkLst>
            <pc:docMk/>
            <pc:sldMk cId="3146534348" sldId="291"/>
            <ac:spMk id="2" creationId="{F7E74BBF-FEFE-059B-84A3-3246BC04D9D7}"/>
          </ac:spMkLst>
        </pc:spChg>
        <pc:spChg chg="add del mod">
          <ac:chgData name="Gulalkari, Vedanti Parag" userId="67f9710a-c151-49d4-9d6e-1c01612a5637" providerId="ADAL" clId="{9D3180FF-FB52-F040-A560-F08FE39077CB}" dt="2023-02-23T02:32:24.354" v="2219" actId="478"/>
          <ac:spMkLst>
            <pc:docMk/>
            <pc:sldMk cId="3146534348" sldId="291"/>
            <ac:spMk id="5" creationId="{42051FCC-F0B4-C92C-77CF-4BD5E289445B}"/>
          </ac:spMkLst>
        </pc:spChg>
        <pc:spChg chg="add del mod">
          <ac:chgData name="Gulalkari, Vedanti Parag" userId="67f9710a-c151-49d4-9d6e-1c01612a5637" providerId="ADAL" clId="{9D3180FF-FB52-F040-A560-F08FE39077CB}" dt="2023-02-23T02:38:34.660" v="2277" actId="478"/>
          <ac:spMkLst>
            <pc:docMk/>
            <pc:sldMk cId="3146534348" sldId="291"/>
            <ac:spMk id="6" creationId="{E824B5E0-81B5-6C47-0DD6-F8D4EE6ECEB6}"/>
          </ac:spMkLst>
        </pc:spChg>
        <pc:spChg chg="add 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7" creationId="{ABEC1C9D-06B3-0BBA-454A-ABD361484D79}"/>
          </ac:spMkLst>
        </pc:spChg>
        <pc:spChg chg="mod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9" creationId="{748788E8-85F6-DF31-17FE-64B39E3C9944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11" creationId="{1DD175BE-F9A2-05BC-9513-FD048BE06B6D}"/>
          </ac:spMkLst>
        </pc:spChg>
        <pc:spChg chg="add del mod">
          <ac:chgData name="Gulalkari, Vedanti Parag" userId="67f9710a-c151-49d4-9d6e-1c01612a5637" providerId="ADAL" clId="{9D3180FF-FB52-F040-A560-F08FE39077CB}" dt="2023-02-23T02:38:37.126" v="2278" actId="478"/>
          <ac:spMkLst>
            <pc:docMk/>
            <pc:sldMk cId="3146534348" sldId="291"/>
            <ac:spMk id="12" creationId="{EC53F5DE-A810-D099-CFFF-93838EB3BB82}"/>
          </ac:spMkLst>
        </pc:spChg>
        <pc:spChg chg="add 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3" creationId="{0B85A06C-BD6A-AD17-AB86-9F80E21C0AFE}"/>
          </ac:spMkLst>
        </pc:spChg>
        <pc:spChg chg="add 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4" creationId="{C448AD8E-1F42-A61F-92FD-9F5378A48E88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15" creationId="{2BABE119-4C35-A728-7175-DB1022D5A5C5}"/>
          </ac:spMkLst>
        </pc:spChg>
        <pc:spChg chg="add 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6" creationId="{5FB160E4-3350-5080-DE4B-169DDA252B20}"/>
          </ac:spMkLst>
        </pc:spChg>
        <pc:spChg chg="add 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7" creationId="{DCBA15E6-802D-F7A1-72F8-85592133289D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19" creationId="{01672901-31D1-3198-F79D-2C3FD59B869B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22" creationId="{E2955AA1-CC7E-A6AA-CD73-049892516072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25" creationId="{54995B08-FD5F-592E-D1A0-9CEF8A832F16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28" creationId="{7C907B61-C727-78F7-F208-706A84D3A945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31" creationId="{9482E5BB-6E44-4608-94CB-E3A0CD0F78FA}"/>
          </ac:spMkLst>
        </pc:spChg>
        <pc:spChg chg="add mod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33" creationId="{E27B4100-4380-4378-4259-3D0B049A1F26}"/>
          </ac:spMkLst>
        </pc:spChg>
        <pc:spChg chg="add mod topLvl">
          <ac:chgData name="Gulalkari, Vedanti Parag" userId="67f9710a-c151-49d4-9d6e-1c01612a5637" providerId="ADAL" clId="{9D3180FF-FB52-F040-A560-F08FE39077CB}" dt="2023-02-23T03:22:02.982" v="3376" actId="1037"/>
          <ac:spMkLst>
            <pc:docMk/>
            <pc:sldMk cId="3146534348" sldId="291"/>
            <ac:spMk id="34" creationId="{336F52CD-3321-8779-F632-507D07EB0B19}"/>
          </ac:spMkLst>
        </pc:spChg>
        <pc:spChg chg="add 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36" creationId="{3B336A42-2589-F493-A450-28EB6F6D6154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46" creationId="{E5713A93-908A-DBA8-5871-AD8CB98890DF}"/>
          </ac:spMkLst>
        </pc:spChg>
        <pc:spChg chg="add mod topLvl">
          <ac:chgData name="Gulalkari, Vedanti Parag" userId="67f9710a-c151-49d4-9d6e-1c01612a5637" providerId="ADAL" clId="{9D3180FF-FB52-F040-A560-F08FE39077CB}" dt="2023-02-23T03:22:19.648" v="3409" actId="1038"/>
          <ac:spMkLst>
            <pc:docMk/>
            <pc:sldMk cId="3146534348" sldId="291"/>
            <ac:spMk id="48" creationId="{68A1C871-2EF0-5639-358A-F9C8832CCEB7}"/>
          </ac:spMkLst>
        </pc:spChg>
        <pc:spChg chg="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49" creationId="{B0B46E0A-0BB8-96B7-B070-8D06A3F48308}"/>
          </ac:spMkLst>
        </pc:spChg>
        <pc:spChg chg="add del mod topLvl">
          <ac:chgData name="Gulalkari, Vedanti Parag" userId="67f9710a-c151-49d4-9d6e-1c01612a5637" providerId="ADAL" clId="{9D3180FF-FB52-F040-A560-F08FE39077CB}" dt="2023-02-23T03:33:24.545" v="3724" actId="14100"/>
          <ac:spMkLst>
            <pc:docMk/>
            <pc:sldMk cId="3146534348" sldId="291"/>
            <ac:spMk id="50" creationId="{FD4492BD-A013-F489-1F83-BBFB2BDA149A}"/>
          </ac:spMkLst>
        </pc:spChg>
        <pc:spChg chg="add mod topLvl">
          <ac:chgData name="Gulalkari, Vedanti Parag" userId="67f9710a-c151-49d4-9d6e-1c01612a5637" providerId="ADAL" clId="{9D3180FF-FB52-F040-A560-F08FE39077CB}" dt="2023-02-23T03:27:04.362" v="3509" actId="1036"/>
          <ac:spMkLst>
            <pc:docMk/>
            <pc:sldMk cId="3146534348" sldId="291"/>
            <ac:spMk id="51" creationId="{ADE4845F-F6C7-2318-67AB-53D11B6CFDE5}"/>
          </ac:spMkLst>
        </pc:spChg>
        <pc:spChg chg="add del mod">
          <ac:chgData name="Gulalkari, Vedanti Parag" userId="67f9710a-c151-49d4-9d6e-1c01612a5637" providerId="ADAL" clId="{9D3180FF-FB52-F040-A560-F08FE39077CB}" dt="2023-02-23T03:16:28.692" v="3035" actId="478"/>
          <ac:spMkLst>
            <pc:docMk/>
            <pc:sldMk cId="3146534348" sldId="291"/>
            <ac:spMk id="52" creationId="{504FB40C-9305-E60B-341F-70112D4D3CD3}"/>
          </ac:spMkLst>
        </pc:spChg>
        <pc:spChg chg="add del mod">
          <ac:chgData name="Gulalkari, Vedanti Parag" userId="67f9710a-c151-49d4-9d6e-1c01612a5637" providerId="ADAL" clId="{9D3180FF-FB52-F040-A560-F08FE39077CB}" dt="2023-02-23T03:16:33.541" v="3038" actId="478"/>
          <ac:spMkLst>
            <pc:docMk/>
            <pc:sldMk cId="3146534348" sldId="291"/>
            <ac:spMk id="53" creationId="{3DCB33F8-852B-CE80-393F-184108031F64}"/>
          </ac:spMkLst>
        </pc:spChg>
        <pc:spChg chg="add del">
          <ac:chgData name="Gulalkari, Vedanti Parag" userId="67f9710a-c151-49d4-9d6e-1c01612a5637" providerId="ADAL" clId="{9D3180FF-FB52-F040-A560-F08FE39077CB}" dt="2023-02-23T03:12:44.632" v="3003" actId="478"/>
          <ac:spMkLst>
            <pc:docMk/>
            <pc:sldMk cId="3146534348" sldId="291"/>
            <ac:spMk id="54" creationId="{44F21A76-9E9A-261B-D434-A83DFC5E42AB}"/>
          </ac:spMkLst>
        </pc:spChg>
        <pc:spChg chg="add del">
          <ac:chgData name="Gulalkari, Vedanti Parag" userId="67f9710a-c151-49d4-9d6e-1c01612a5637" providerId="ADAL" clId="{9D3180FF-FB52-F040-A560-F08FE39077CB}" dt="2023-02-23T03:13:28.626" v="3005" actId="478"/>
          <ac:spMkLst>
            <pc:docMk/>
            <pc:sldMk cId="3146534348" sldId="291"/>
            <ac:spMk id="55" creationId="{DA58581C-6834-FED7-AD52-48A13124783A}"/>
          </ac:spMkLst>
        </pc:spChg>
        <pc:spChg chg="add del">
          <ac:chgData name="Gulalkari, Vedanti Parag" userId="67f9710a-c151-49d4-9d6e-1c01612a5637" providerId="ADAL" clId="{9D3180FF-FB52-F040-A560-F08FE39077CB}" dt="2023-02-23T03:14:16.811" v="3007" actId="478"/>
          <ac:spMkLst>
            <pc:docMk/>
            <pc:sldMk cId="3146534348" sldId="291"/>
            <ac:spMk id="56" creationId="{D910D709-2A8A-9785-D1CE-F505739F697D}"/>
          </ac:spMkLst>
        </pc:spChg>
        <pc:spChg chg="add mod topLvl">
          <ac:chgData name="Gulalkari, Vedanti Parag" userId="67f9710a-c151-49d4-9d6e-1c01612a5637" providerId="ADAL" clId="{9D3180FF-FB52-F040-A560-F08FE39077CB}" dt="2023-02-23T03:27:26.817" v="3513"/>
          <ac:spMkLst>
            <pc:docMk/>
            <pc:sldMk cId="3146534348" sldId="291"/>
            <ac:spMk id="61" creationId="{7BB03CCA-3A6D-0CFF-7B0B-3AEFB8E11A74}"/>
          </ac:spMkLst>
        </pc:spChg>
        <pc:spChg chg="add mod topLvl">
          <ac:chgData name="Gulalkari, Vedanti Parag" userId="67f9710a-c151-49d4-9d6e-1c01612a5637" providerId="ADAL" clId="{9D3180FF-FB52-F040-A560-F08FE39077CB}" dt="2023-02-23T03:27:21.885" v="3511"/>
          <ac:spMkLst>
            <pc:docMk/>
            <pc:sldMk cId="3146534348" sldId="291"/>
            <ac:spMk id="62" creationId="{BBDCE876-8525-E40A-0B7A-334470F035C4}"/>
          </ac:spMkLst>
        </pc:spChg>
        <pc:spChg chg="add mod topLvl">
          <ac:chgData name="Gulalkari, Vedanti Parag" userId="67f9710a-c151-49d4-9d6e-1c01612a5637" providerId="ADAL" clId="{9D3180FF-FB52-F040-A560-F08FE39077CB}" dt="2023-02-23T03:22:25.062" v="3428" actId="1037"/>
          <ac:spMkLst>
            <pc:docMk/>
            <pc:sldMk cId="3146534348" sldId="291"/>
            <ac:spMk id="63" creationId="{E6E0A168-F3D0-7B63-2803-D3635AFD6FBE}"/>
          </ac:spMkLst>
        </pc:spChg>
        <pc:spChg chg="add del mod topLvl">
          <ac:chgData name="Gulalkari, Vedanti Parag" userId="67f9710a-c151-49d4-9d6e-1c01612a5637" providerId="ADAL" clId="{9D3180FF-FB52-F040-A560-F08FE39077CB}" dt="2023-02-23T03:22:40.372" v="3465" actId="478"/>
          <ac:spMkLst>
            <pc:docMk/>
            <pc:sldMk cId="3146534348" sldId="291"/>
            <ac:spMk id="1024" creationId="{A08F0E56-9901-1DF7-B664-11ADE850457A}"/>
          </ac:spMkLst>
        </pc:spChg>
        <pc:spChg chg="add mod">
          <ac:chgData name="Gulalkari, Vedanti Parag" userId="67f9710a-c151-49d4-9d6e-1c01612a5637" providerId="ADAL" clId="{9D3180FF-FB52-F040-A560-F08FE39077CB}" dt="2023-02-23T03:28:29.587" v="3587" actId="1076"/>
          <ac:spMkLst>
            <pc:docMk/>
            <pc:sldMk cId="3146534348" sldId="291"/>
            <ac:spMk id="1026" creationId="{35657EDD-E0E1-AA2B-6B27-998F94DF2FAA}"/>
          </ac:spMkLst>
        </pc:spChg>
        <pc:spChg chg="add mod">
          <ac:chgData name="Gulalkari, Vedanti Parag" userId="67f9710a-c151-49d4-9d6e-1c01612a5637" providerId="ADAL" clId="{9D3180FF-FB52-F040-A560-F08FE39077CB}" dt="2023-02-23T03:29:44.410" v="3700" actId="20577"/>
          <ac:spMkLst>
            <pc:docMk/>
            <pc:sldMk cId="3146534348" sldId="291"/>
            <ac:spMk id="1027" creationId="{E30C7F97-91B6-8B04-6A41-106A1384642C}"/>
          </ac:spMkLst>
        </pc:spChg>
        <pc:spChg chg="add mod">
          <ac:chgData name="Gulalkari, Vedanti Parag" userId="67f9710a-c151-49d4-9d6e-1c01612a5637" providerId="ADAL" clId="{9D3180FF-FB52-F040-A560-F08FE39077CB}" dt="2023-02-23T03:28:20.812" v="3586" actId="20577"/>
          <ac:spMkLst>
            <pc:docMk/>
            <pc:sldMk cId="3146534348" sldId="291"/>
            <ac:spMk id="1029" creationId="{7ED4DE3C-0843-112E-8F45-C6B2DE0AEBD8}"/>
          </ac:spMkLst>
        </pc:spChg>
        <pc:spChg chg="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050" creationId="{9DABC125-F655-D1D0-2256-BAB9CC2DE54A}"/>
          </ac:spMkLst>
        </pc:spChg>
        <pc:spChg chg="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084" creationId="{012E3919-A74B-1C65-96B9-40BBF3D3A06E}"/>
          </ac:spMkLst>
        </pc:spChg>
        <pc:spChg chg="mod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1096" creationId="{10F4D74F-9720-AB59-9F11-A9F2DA52F0C3}"/>
          </ac:spMkLst>
        </pc:spChg>
        <pc:spChg chg="mod topLvl">
          <ac:chgData name="Gulalkari, Vedanti Parag" userId="67f9710a-c151-49d4-9d6e-1c01612a5637" providerId="ADAL" clId="{9D3180FF-FB52-F040-A560-F08FE39077CB}" dt="2023-02-23T03:21:58.101" v="3370" actId="1037"/>
          <ac:spMkLst>
            <pc:docMk/>
            <pc:sldMk cId="3146534348" sldId="291"/>
            <ac:spMk id="1097" creationId="{D3E3260B-1F28-2522-F5FD-F0A100BB8523}"/>
          </ac:spMkLst>
        </pc:spChg>
        <pc:spChg chg="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098" creationId="{B9CC6C23-FEA9-8E1A-D187-5721202826AE}"/>
          </ac:spMkLst>
        </pc:spChg>
        <pc:spChg chg="mod topLvl">
          <ac:chgData name="Gulalkari, Vedanti Parag" userId="67f9710a-c151-49d4-9d6e-1c01612a5637" providerId="ADAL" clId="{9D3180FF-FB52-F040-A560-F08FE39077CB}" dt="2023-02-23T03:21:02.266" v="3260" actId="14100"/>
          <ac:spMkLst>
            <pc:docMk/>
            <pc:sldMk cId="3146534348" sldId="291"/>
            <ac:spMk id="1099" creationId="{17BAB1C4-09C0-6E37-FA32-E9A7B4723C3D}"/>
          </ac:spMkLst>
        </pc:spChg>
        <pc:spChg chg="mod">
          <ac:chgData name="Gulalkari, Vedanti Parag" userId="67f9710a-c151-49d4-9d6e-1c01612a5637" providerId="ADAL" clId="{9D3180FF-FB52-F040-A560-F08FE39077CB}" dt="2023-02-23T02:59:53.850" v="2719" actId="408"/>
          <ac:spMkLst>
            <pc:docMk/>
            <pc:sldMk cId="3146534348" sldId="291"/>
            <ac:spMk id="1100" creationId="{41E56D87-8A31-E93E-67D8-926B9AB32AD9}"/>
          </ac:spMkLst>
        </pc:spChg>
        <pc:spChg chg="mod">
          <ac:chgData name="Gulalkari, Vedanti Parag" userId="67f9710a-c151-49d4-9d6e-1c01612a5637" providerId="ADAL" clId="{9D3180FF-FB52-F040-A560-F08FE39077CB}" dt="2023-02-23T02:59:53.850" v="2719" actId="408"/>
          <ac:spMkLst>
            <pc:docMk/>
            <pc:sldMk cId="3146534348" sldId="291"/>
            <ac:spMk id="1101" creationId="{3873D734-9094-48FB-E1C0-81F1562B0A15}"/>
          </ac:spMkLst>
        </pc:spChg>
        <pc:spChg chg="mod">
          <ac:chgData name="Gulalkari, Vedanti Parag" userId="67f9710a-c151-49d4-9d6e-1c01612a5637" providerId="ADAL" clId="{9D3180FF-FB52-F040-A560-F08FE39077CB}" dt="2023-02-23T02:59:53.850" v="2719" actId="408"/>
          <ac:spMkLst>
            <pc:docMk/>
            <pc:sldMk cId="3146534348" sldId="291"/>
            <ac:spMk id="1102" creationId="{F67A821D-F5AC-4157-F105-374946875009}"/>
          </ac:spMkLst>
        </pc:spChg>
        <pc:spChg chg="del mod">
          <ac:chgData name="Gulalkari, Vedanti Parag" userId="67f9710a-c151-49d4-9d6e-1c01612a5637" providerId="ADAL" clId="{9D3180FF-FB52-F040-A560-F08FE39077CB}" dt="2023-02-23T02:45:47.737" v="2427" actId="478"/>
          <ac:spMkLst>
            <pc:docMk/>
            <pc:sldMk cId="3146534348" sldId="291"/>
            <ac:spMk id="1103" creationId="{68D46965-C330-5B28-8371-7F20018E90DC}"/>
          </ac:spMkLst>
        </pc:spChg>
        <pc:spChg chg="del mod">
          <ac:chgData name="Gulalkari, Vedanti Parag" userId="67f9710a-c151-49d4-9d6e-1c01612a5637" providerId="ADAL" clId="{9D3180FF-FB52-F040-A560-F08FE39077CB}" dt="2023-02-23T02:45:47.737" v="2427" actId="478"/>
          <ac:spMkLst>
            <pc:docMk/>
            <pc:sldMk cId="3146534348" sldId="291"/>
            <ac:spMk id="1104" creationId="{F6B55BE6-5544-9AD0-7EF3-D6E77414A059}"/>
          </ac:spMkLst>
        </pc:spChg>
        <pc:spChg chg="del">
          <ac:chgData name="Gulalkari, Vedanti Parag" userId="67f9710a-c151-49d4-9d6e-1c01612a5637" providerId="ADAL" clId="{9D3180FF-FB52-F040-A560-F08FE39077CB}" dt="2023-02-23T02:41:44.828" v="2331" actId="478"/>
          <ac:spMkLst>
            <pc:docMk/>
            <pc:sldMk cId="3146534348" sldId="291"/>
            <ac:spMk id="1125" creationId="{51F364CC-3DF8-948C-A50A-BD48300CFB55}"/>
          </ac:spMkLst>
        </pc:spChg>
        <pc:spChg chg="del">
          <ac:chgData name="Gulalkari, Vedanti Parag" userId="67f9710a-c151-49d4-9d6e-1c01612a5637" providerId="ADAL" clId="{9D3180FF-FB52-F040-A560-F08FE39077CB}" dt="2023-02-23T02:41:44.828" v="2331" actId="478"/>
          <ac:spMkLst>
            <pc:docMk/>
            <pc:sldMk cId="3146534348" sldId="291"/>
            <ac:spMk id="1126" creationId="{BC9BFDAA-4B9D-C16F-527E-5D0C52730975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27" creationId="{417D9325-8007-8DF4-ACAC-9C84A48A5BF8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28" creationId="{D731FBB4-4959-A2AD-9277-2B9CADB8BE2D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29" creationId="{E8FF56B4-21ED-E68E-EF41-5C5C2C32E146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30" creationId="{6A3391B4-2107-CADB-5024-2448ADEDC388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31" creationId="{BE435C8F-C48D-14A5-FEC6-28EB79124E27}"/>
          </ac:spMkLst>
        </pc:spChg>
        <pc:spChg chg="del">
          <ac:chgData name="Gulalkari, Vedanti Parag" userId="67f9710a-c151-49d4-9d6e-1c01612a5637" providerId="ADAL" clId="{9D3180FF-FB52-F040-A560-F08FE39077CB}" dt="2023-02-23T02:19:44.741" v="2165" actId="478"/>
          <ac:spMkLst>
            <pc:docMk/>
            <pc:sldMk cId="3146534348" sldId="291"/>
            <ac:spMk id="1132" creationId="{9A4B22F8-8437-B59D-0CEA-EB3BCA36685D}"/>
          </ac:spMkLst>
        </pc:spChg>
        <pc:spChg chg="mod topLvl">
          <ac:chgData name="Gulalkari, Vedanti Parag" userId="67f9710a-c151-49d4-9d6e-1c01612a5637" providerId="ADAL" clId="{9D3180FF-FB52-F040-A560-F08FE39077CB}" dt="2023-02-23T03:21:36.147" v="3324" actId="1037"/>
          <ac:spMkLst>
            <pc:docMk/>
            <pc:sldMk cId="3146534348" sldId="291"/>
            <ac:spMk id="1133" creationId="{8F489838-B324-471C-0C0F-552A026D6F68}"/>
          </ac:spMkLst>
        </pc:spChg>
        <pc:grpChg chg="mod topLvl">
          <ac:chgData name="Gulalkari, Vedanti Parag" userId="67f9710a-c151-49d4-9d6e-1c01612a5637" providerId="ADAL" clId="{9D3180FF-FB52-F040-A560-F08FE39077CB}" dt="2023-02-23T03:21:32.539" v="3316" actId="1037"/>
          <ac:grpSpMkLst>
            <pc:docMk/>
            <pc:sldMk cId="3146534348" sldId="291"/>
            <ac:grpSpMk id="10" creationId="{F0000904-9753-567F-76A1-80F8A16E0638}"/>
          </ac:grpSpMkLst>
        </pc:grpChg>
        <pc:grpChg chg="add mod topLvl">
          <ac:chgData name="Gulalkari, Vedanti Parag" userId="67f9710a-c151-49d4-9d6e-1c01612a5637" providerId="ADAL" clId="{9D3180FF-FB52-F040-A560-F08FE39077CB}" dt="2023-02-23T03:21:40.294" v="3334" actId="1037"/>
          <ac:grpSpMkLst>
            <pc:docMk/>
            <pc:sldMk cId="3146534348" sldId="291"/>
            <ac:grpSpMk id="39" creationId="{7EDC21FE-CB94-B8BA-1DA6-CF2648B533DF}"/>
          </ac:grpSpMkLst>
        </pc:grpChg>
        <pc:grpChg chg="add mod topLvl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42" creationId="{8732743D-4465-10BD-0C96-CB25099578F6}"/>
          </ac:grpSpMkLst>
        </pc:grpChg>
        <pc:grpChg chg="add del">
          <ac:chgData name="Gulalkari, Vedanti Parag" userId="67f9710a-c151-49d4-9d6e-1c01612a5637" providerId="ADAL" clId="{9D3180FF-FB52-F040-A560-F08FE39077CB}" dt="2023-02-23T02:58:44.146" v="2715" actId="165"/>
          <ac:grpSpMkLst>
            <pc:docMk/>
            <pc:sldMk cId="3146534348" sldId="291"/>
            <ac:grpSpMk id="43" creationId="{C90656FC-7781-1CD3-9B0D-ECDDEE300815}"/>
          </ac:grpSpMkLst>
        </pc:grpChg>
        <pc:grpChg chg="add mod topLvl">
          <ac:chgData name="Gulalkari, Vedanti Parag" userId="67f9710a-c151-49d4-9d6e-1c01612a5637" providerId="ADAL" clId="{9D3180FF-FB52-F040-A560-F08FE39077CB}" dt="2023-02-23T03:22:35.503" v="3451" actId="1037"/>
          <ac:grpSpMkLst>
            <pc:docMk/>
            <pc:sldMk cId="3146534348" sldId="291"/>
            <ac:grpSpMk id="45" creationId="{57171268-2F9A-6042-9E49-A93500BC881D}"/>
          </ac:grpSpMkLst>
        </pc:grpChg>
        <pc:grpChg chg="add del mod">
          <ac:chgData name="Gulalkari, Vedanti Parag" userId="67f9710a-c151-49d4-9d6e-1c01612a5637" providerId="ADAL" clId="{9D3180FF-FB52-F040-A560-F08FE39077CB}" dt="2023-02-23T03:03:26.937" v="2787" actId="478"/>
          <ac:grpSpMkLst>
            <pc:docMk/>
            <pc:sldMk cId="3146534348" sldId="291"/>
            <ac:grpSpMk id="47" creationId="{2BB8F7AC-0BC9-1F5D-F0CC-8A62D572CC39}"/>
          </ac:grpSpMkLst>
        </pc:grpChg>
        <pc:grpChg chg="add del mod">
          <ac:chgData name="Gulalkari, Vedanti Parag" userId="67f9710a-c151-49d4-9d6e-1c01612a5637" providerId="ADAL" clId="{9D3180FF-FB52-F040-A560-F08FE39077CB}" dt="2023-02-23T03:21:10.876" v="3261" actId="165"/>
          <ac:grpSpMkLst>
            <pc:docMk/>
            <pc:sldMk cId="3146534348" sldId="291"/>
            <ac:grpSpMk id="1025" creationId="{0AC90D9D-D075-8F5E-C94B-B4235F1D9454}"/>
          </ac:grpSpMkLst>
        </pc:grpChg>
        <pc:grpChg chg="mod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76" creationId="{8398586A-2ACC-A8D7-4880-07C7BB3B5D43}"/>
          </ac:grpSpMkLst>
        </pc:grpChg>
        <pc:grpChg chg="mod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77" creationId="{CEDA4A7B-497D-004D-4C29-D35862E21997}"/>
          </ac:grpSpMkLst>
        </pc:grpChg>
        <pc:grpChg chg="mod topLvl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78" creationId="{86F61C56-5060-679A-3D86-49B51C99CDCC}"/>
          </ac:grpSpMkLst>
        </pc:grpChg>
        <pc:grpChg chg="mod topLvl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79" creationId="{4B4AB27A-41E3-07C6-E6E3-2034769E268C}"/>
          </ac:grpSpMkLst>
        </pc:grpChg>
        <pc:grpChg chg="mod topLvl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80" creationId="{33C9F584-95FC-422D-BDCC-36B982A199D5}"/>
          </ac:grpSpMkLst>
        </pc:grpChg>
        <pc:grpChg chg="mod">
          <ac:chgData name="Gulalkari, Vedanti Parag" userId="67f9710a-c151-49d4-9d6e-1c01612a5637" providerId="ADAL" clId="{9D3180FF-FB52-F040-A560-F08FE39077CB}" dt="2023-02-23T03:21:58.101" v="3370" actId="1037"/>
          <ac:grpSpMkLst>
            <pc:docMk/>
            <pc:sldMk cId="3146534348" sldId="291"/>
            <ac:grpSpMk id="1081" creationId="{BE15667B-2937-55C5-7610-7FCC58EFACFE}"/>
          </ac:grpSpMkLst>
        </pc:grpChg>
        <pc:picChg chg="mod">
          <ac:chgData name="Gulalkari, Vedanti Parag" userId="67f9710a-c151-49d4-9d6e-1c01612a5637" providerId="ADAL" clId="{9D3180FF-FB52-F040-A560-F08FE39077CB}" dt="2023-02-23T03:21:02.266" v="3260" actId="14100"/>
          <ac:picMkLst>
            <pc:docMk/>
            <pc:sldMk cId="3146534348" sldId="291"/>
            <ac:picMk id="8" creationId="{924482B9-12C5-939F-A888-0380174C62DC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18" creationId="{70769C17-36C5-B29B-1E8B-5A75399D9D69}"/>
          </ac:picMkLst>
        </pc:picChg>
        <pc:picChg chg="add mod">
          <ac:chgData name="Gulalkari, Vedanti Parag" userId="67f9710a-c151-49d4-9d6e-1c01612a5637" providerId="ADAL" clId="{9D3180FF-FB52-F040-A560-F08FE39077CB}" dt="2023-02-23T03:21:02.266" v="3260" actId="14100"/>
          <ac:picMkLst>
            <pc:docMk/>
            <pc:sldMk cId="3146534348" sldId="291"/>
            <ac:picMk id="32" creationId="{1F974172-BA4A-6BF2-EBF3-AC19958D3B38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35" creationId="{DEBF1C21-D549-65B6-A44A-85BB4EB4BF27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38" creationId="{8A5A69AB-A391-42A4-296D-C4A6B99E7267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40" creationId="{580E5AFF-1EEB-043F-0043-F79122B3CCDC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41" creationId="{91FE5521-5D23-67D9-02AB-E99E2AC51C3F}"/>
          </ac:picMkLst>
        </pc:picChg>
        <pc:picChg chg="mod">
          <ac:chgData name="Gulalkari, Vedanti Parag" userId="67f9710a-c151-49d4-9d6e-1c01612a5637" providerId="ADAL" clId="{9D3180FF-FB52-F040-A560-F08FE39077CB}" dt="2023-02-23T03:21:58.101" v="3370" actId="1037"/>
          <ac:picMkLst>
            <pc:docMk/>
            <pc:sldMk cId="3146534348" sldId="291"/>
            <ac:picMk id="44" creationId="{AF024103-E24F-2F05-A423-9516ECB645CC}"/>
          </ac:picMkLst>
        </pc:picChg>
        <pc:picChg chg="add del mod">
          <ac:chgData name="Gulalkari, Vedanti Parag" userId="67f9710a-c151-49d4-9d6e-1c01612a5637" providerId="ADAL" clId="{9D3180FF-FB52-F040-A560-F08FE39077CB}" dt="2023-02-23T03:15:38.847" v="3022" actId="478"/>
          <ac:picMkLst>
            <pc:docMk/>
            <pc:sldMk cId="3146534348" sldId="291"/>
            <ac:picMk id="57" creationId="{469478A2-76EF-3D6A-27F8-CD7C6B965356}"/>
          </ac:picMkLst>
        </pc:picChg>
        <pc:picChg chg="add del mod">
          <ac:chgData name="Gulalkari, Vedanti Parag" userId="67f9710a-c151-49d4-9d6e-1c01612a5637" providerId="ADAL" clId="{9D3180FF-FB52-F040-A560-F08FE39077CB}" dt="2023-02-23T03:15:40.481" v="3023" actId="478"/>
          <ac:picMkLst>
            <pc:docMk/>
            <pc:sldMk cId="3146534348" sldId="291"/>
            <ac:picMk id="58" creationId="{0C4DD91F-B9D1-0F40-586C-B1676126C266}"/>
          </ac:picMkLst>
        </pc:picChg>
        <pc:picChg chg="add mod topLvl">
          <ac:chgData name="Gulalkari, Vedanti Parag" userId="67f9710a-c151-49d4-9d6e-1c01612a5637" providerId="ADAL" clId="{9D3180FF-FB52-F040-A560-F08FE39077CB}" dt="2023-02-23T03:27:04.362" v="3509" actId="1036"/>
          <ac:picMkLst>
            <pc:docMk/>
            <pc:sldMk cId="3146534348" sldId="291"/>
            <ac:picMk id="59" creationId="{84A4F9EA-F607-B622-CFF6-87C18DD82EAB}"/>
          </ac:picMkLst>
        </pc:picChg>
        <pc:picChg chg="add mod topLvl">
          <ac:chgData name="Gulalkari, Vedanti Parag" userId="67f9710a-c151-49d4-9d6e-1c01612a5637" providerId="ADAL" clId="{9D3180FF-FB52-F040-A560-F08FE39077CB}" dt="2023-02-23T03:27:04.362" v="3509" actId="1036"/>
          <ac:picMkLst>
            <pc:docMk/>
            <pc:sldMk cId="3146534348" sldId="291"/>
            <ac:picMk id="60" creationId="{28104766-534F-FA3A-679E-EF7167AC7001}"/>
          </ac:picMkLst>
        </pc:picChg>
        <pc:picChg chg="add mod">
          <ac:chgData name="Gulalkari, Vedanti Parag" userId="67f9710a-c151-49d4-9d6e-1c01612a5637" providerId="ADAL" clId="{9D3180FF-FB52-F040-A560-F08FE39077CB}" dt="2023-02-23T03:27:04.362" v="3509" actId="1036"/>
          <ac:picMkLst>
            <pc:docMk/>
            <pc:sldMk cId="3146534348" sldId="291"/>
            <ac:picMk id="1028" creationId="{CBF6BA0E-91C2-9B45-D086-5E6EC601B1C5}"/>
          </ac:picMkLst>
        </pc:picChg>
        <pc:picChg chg="add mod">
          <ac:chgData name="Gulalkari, Vedanti Parag" userId="67f9710a-c151-49d4-9d6e-1c01612a5637" providerId="ADAL" clId="{9D3180FF-FB52-F040-A560-F08FE39077CB}" dt="2023-02-23T03:31:19.293" v="3715" actId="1076"/>
          <ac:picMkLst>
            <pc:docMk/>
            <pc:sldMk cId="3146534348" sldId="291"/>
            <ac:picMk id="1030" creationId="{D855AE61-D8AD-7CF8-0A9A-DA17C765BC94}"/>
          </ac:picMkLst>
        </pc:picChg>
        <pc:picChg chg="del">
          <ac:chgData name="Gulalkari, Vedanti Parag" userId="67f9710a-c151-49d4-9d6e-1c01612a5637" providerId="ADAL" clId="{9D3180FF-FB52-F040-A560-F08FE39077CB}" dt="2023-02-23T02:19:44.741" v="2165" actId="478"/>
          <ac:picMkLst>
            <pc:docMk/>
            <pc:sldMk cId="3146534348" sldId="291"/>
            <ac:picMk id="1114" creationId="{D2271253-6FA3-45BF-788C-62C0BE8803C3}"/>
          </ac:picMkLst>
        </pc:picChg>
        <pc:picChg chg="del">
          <ac:chgData name="Gulalkari, Vedanti Parag" userId="67f9710a-c151-49d4-9d6e-1c01612a5637" providerId="ADAL" clId="{9D3180FF-FB52-F040-A560-F08FE39077CB}" dt="2023-02-23T02:19:44.741" v="2165" actId="478"/>
          <ac:picMkLst>
            <pc:docMk/>
            <pc:sldMk cId="3146534348" sldId="291"/>
            <ac:picMk id="1115" creationId="{436B764F-07FE-2224-5723-DD5419CEDB33}"/>
          </ac:picMkLst>
        </pc:picChg>
        <pc:picChg chg="del">
          <ac:chgData name="Gulalkari, Vedanti Parag" userId="67f9710a-c151-49d4-9d6e-1c01612a5637" providerId="ADAL" clId="{9D3180FF-FB52-F040-A560-F08FE39077CB}" dt="2023-02-23T02:19:44.741" v="2165" actId="478"/>
          <ac:picMkLst>
            <pc:docMk/>
            <pc:sldMk cId="3146534348" sldId="291"/>
            <ac:picMk id="1116" creationId="{216ECA85-62B0-A502-5E75-BC6AC95EAEE6}"/>
          </ac:picMkLst>
        </pc:picChg>
        <pc:picChg chg="del">
          <ac:chgData name="Gulalkari, Vedanti Parag" userId="67f9710a-c151-49d4-9d6e-1c01612a5637" providerId="ADAL" clId="{9D3180FF-FB52-F040-A560-F08FE39077CB}" dt="2023-02-23T02:19:44.741" v="2165" actId="478"/>
          <ac:picMkLst>
            <pc:docMk/>
            <pc:sldMk cId="3146534348" sldId="291"/>
            <ac:picMk id="1118" creationId="{F86CBA74-EFC3-7035-F9F0-AF2ABC5D7CBA}"/>
          </ac:picMkLst>
        </pc:picChg>
        <pc:picChg chg="del">
          <ac:chgData name="Gulalkari, Vedanti Parag" userId="67f9710a-c151-49d4-9d6e-1c01612a5637" providerId="ADAL" clId="{9D3180FF-FB52-F040-A560-F08FE39077CB}" dt="2023-02-23T02:19:44.741" v="2165" actId="478"/>
          <ac:picMkLst>
            <pc:docMk/>
            <pc:sldMk cId="3146534348" sldId="291"/>
            <ac:picMk id="1121" creationId="{94AB0737-A162-D1FA-7321-B7DD05C885E8}"/>
          </ac:picMkLst>
        </pc:picChg>
        <pc:cxnChg chg="add mod topLvl">
          <ac:chgData name="Gulalkari, Vedanti Parag" userId="67f9710a-c151-49d4-9d6e-1c01612a5637" providerId="ADAL" clId="{9D3180FF-FB52-F040-A560-F08FE39077CB}" dt="2023-02-23T03:21:02.266" v="3260" actId="14100"/>
          <ac:cxnSpMkLst>
            <pc:docMk/>
            <pc:sldMk cId="3146534348" sldId="291"/>
            <ac:cxnSpMk id="21" creationId="{D38A49BC-849C-6E36-A2E5-31DA4272E7B8}"/>
          </ac:cxnSpMkLst>
        </pc:cxnChg>
        <pc:cxnChg chg="add mod topLvl">
          <ac:chgData name="Gulalkari, Vedanti Parag" userId="67f9710a-c151-49d4-9d6e-1c01612a5637" providerId="ADAL" clId="{9D3180FF-FB52-F040-A560-F08FE39077CB}" dt="2023-02-23T03:21:02.266" v="3260" actId="14100"/>
          <ac:cxnSpMkLst>
            <pc:docMk/>
            <pc:sldMk cId="3146534348" sldId="291"/>
            <ac:cxnSpMk id="24" creationId="{16DC76AF-1FCF-5B8A-5D1E-F3B515A1A9E2}"/>
          </ac:cxnSpMkLst>
        </pc:cxnChg>
        <pc:cxnChg chg="add mod topLvl">
          <ac:chgData name="Gulalkari, Vedanti Parag" userId="67f9710a-c151-49d4-9d6e-1c01612a5637" providerId="ADAL" clId="{9D3180FF-FB52-F040-A560-F08FE39077CB}" dt="2023-02-23T03:21:02.266" v="3260" actId="14100"/>
          <ac:cxnSpMkLst>
            <pc:docMk/>
            <pc:sldMk cId="3146534348" sldId="291"/>
            <ac:cxnSpMk id="27" creationId="{5B2D88C7-8BEF-5F5F-EEC5-9E7E1D386B78}"/>
          </ac:cxnSpMkLst>
        </pc:cxnChg>
        <pc:cxnChg chg="add mod topLvl">
          <ac:chgData name="Gulalkari, Vedanti Parag" userId="67f9710a-c151-49d4-9d6e-1c01612a5637" providerId="ADAL" clId="{9D3180FF-FB52-F040-A560-F08FE39077CB}" dt="2023-02-23T03:21:02.266" v="3260" actId="14100"/>
          <ac:cxnSpMkLst>
            <pc:docMk/>
            <pc:sldMk cId="3146534348" sldId="291"/>
            <ac:cxnSpMk id="30" creationId="{9979AEC2-5224-AF07-D88E-5078B962178E}"/>
          </ac:cxnSpMkLst>
        </pc:cxnChg>
        <pc:cxnChg chg="add del mod">
          <ac:chgData name="Gulalkari, Vedanti Parag" userId="67f9710a-c151-49d4-9d6e-1c01612a5637" providerId="ADAL" clId="{9D3180FF-FB52-F040-A560-F08FE39077CB}" dt="2023-02-23T02:57:27.607" v="2684" actId="478"/>
          <ac:cxnSpMkLst>
            <pc:docMk/>
            <pc:sldMk cId="3146534348" sldId="291"/>
            <ac:cxnSpMk id="37" creationId="{02E31DA0-C4B7-A3AC-A210-EA5E824C42D6}"/>
          </ac:cxnSpMkLst>
        </pc:cxnChg>
      </pc:sldChg>
      <pc:sldChg chg="add ord">
        <pc:chgData name="Gulalkari, Vedanti Parag" userId="67f9710a-c151-49d4-9d6e-1c01612a5637" providerId="ADAL" clId="{9D3180FF-FB52-F040-A560-F08FE39077CB}" dt="2023-02-23T03:39:59.287" v="3731" actId="20578"/>
        <pc:sldMkLst>
          <pc:docMk/>
          <pc:sldMk cId="439579414" sldId="292"/>
        </pc:sldMkLst>
      </pc:sldChg>
      <pc:sldChg chg="del">
        <pc:chgData name="Gulalkari, Vedanti Parag" userId="67f9710a-c151-49d4-9d6e-1c01612a5637" providerId="ADAL" clId="{9D3180FF-FB52-F040-A560-F08FE39077CB}" dt="2023-02-23T03:34:48.474" v="3728" actId="2696"/>
        <pc:sldMkLst>
          <pc:docMk/>
          <pc:sldMk cId="3150368524" sldId="292"/>
        </pc:sldMkLst>
      </pc:sldChg>
      <pc:sldChg chg="modSp add del mod">
        <pc:chgData name="Gulalkari, Vedanti Parag" userId="67f9710a-c151-49d4-9d6e-1c01612a5637" providerId="ADAL" clId="{9D3180FF-FB52-F040-A560-F08FE39077CB}" dt="2023-02-23T03:33:36.197" v="3726" actId="2696"/>
        <pc:sldMkLst>
          <pc:docMk/>
          <pc:sldMk cId="1454243566" sldId="293"/>
        </pc:sldMkLst>
        <pc:spChg chg="mod">
          <ac:chgData name="Gulalkari, Vedanti Parag" userId="67f9710a-c151-49d4-9d6e-1c01612a5637" providerId="ADAL" clId="{9D3180FF-FB52-F040-A560-F08FE39077CB}" dt="2023-02-23T03:33:13.157" v="3722" actId="14100"/>
          <ac:spMkLst>
            <pc:docMk/>
            <pc:sldMk cId="1454243566" sldId="293"/>
            <ac:spMk id="50" creationId="{FD4492BD-A013-F489-1F83-BBFB2BDA149A}"/>
          </ac:spMkLst>
        </pc:spChg>
      </pc:sldChg>
      <pc:sldChg chg="modSp add mod delCm modCm">
        <pc:chgData name="Gulalkari, Vedanti Parag" userId="67f9710a-c151-49d4-9d6e-1c01612a5637" providerId="ADAL" clId="{9D3180FF-FB52-F040-A560-F08FE39077CB}" dt="2023-02-23T15:05:46.901" v="4074" actId="20577"/>
        <pc:sldMkLst>
          <pc:docMk/>
          <pc:sldMk cId="1805064009" sldId="294"/>
        </pc:sldMkLst>
        <pc:spChg chg="mod">
          <ac:chgData name="Gulalkari, Vedanti Parag" userId="67f9710a-c151-49d4-9d6e-1c01612a5637" providerId="ADAL" clId="{9D3180FF-FB52-F040-A560-F08FE39077CB}" dt="2023-02-23T03:52:34.161" v="3814" actId="255"/>
          <ac:spMkLst>
            <pc:docMk/>
            <pc:sldMk cId="1805064009" sldId="294"/>
            <ac:spMk id="36" creationId="{3B336A42-2589-F493-A450-28EB6F6D6154}"/>
          </ac:spMkLst>
        </pc:spChg>
        <pc:spChg chg="mod">
          <ac:chgData name="Gulalkari, Vedanti Parag" userId="67f9710a-c151-49d4-9d6e-1c01612a5637" providerId="ADAL" clId="{9D3180FF-FB52-F040-A560-F08FE39077CB}" dt="2023-02-23T15:05:46.901" v="4074" actId="20577"/>
          <ac:spMkLst>
            <pc:docMk/>
            <pc:sldMk cId="1805064009" sldId="294"/>
            <ac:spMk id="61" creationId="{7BB03CCA-3A6D-0CFF-7B0B-3AEFB8E11A74}"/>
          </ac:spMkLst>
        </pc:spChg>
        <pc:spChg chg="mod">
          <ac:chgData name="Gulalkari, Vedanti Parag" userId="67f9710a-c151-49d4-9d6e-1c01612a5637" providerId="ADAL" clId="{9D3180FF-FB52-F040-A560-F08FE39077CB}" dt="2023-02-23T15:05:41.349" v="4050"/>
          <ac:spMkLst>
            <pc:docMk/>
            <pc:sldMk cId="1805064009" sldId="294"/>
            <ac:spMk id="62" creationId="{BBDCE876-8525-E40A-0B7A-334470F035C4}"/>
          </ac:spMkLst>
        </pc:spChg>
      </pc:sldChg>
      <pc:sldChg chg="add">
        <pc:chgData name="Gulalkari, Vedanti Parag" userId="67f9710a-c151-49d4-9d6e-1c01612a5637" providerId="ADAL" clId="{9D3180FF-FB52-F040-A560-F08FE39077CB}" dt="2023-02-23T03:40:08.473" v="3732"/>
        <pc:sldMkLst>
          <pc:docMk/>
          <pc:sldMk cId="3291404320" sldId="296"/>
        </pc:sldMkLst>
      </pc:sldChg>
      <pc:sldChg chg="addSp delSp modSp add mod">
        <pc:chgData name="Gulalkari, Vedanti Parag" userId="67f9710a-c151-49d4-9d6e-1c01612a5637" providerId="ADAL" clId="{9D3180FF-FB52-F040-A560-F08FE39077CB}" dt="2023-02-24T20:42:04.338" v="4199" actId="1037"/>
        <pc:sldMkLst>
          <pc:docMk/>
          <pc:sldMk cId="0" sldId="297"/>
        </pc:sldMkLst>
        <pc:spChg chg="add del mod">
          <ac:chgData name="Gulalkari, Vedanti Parag" userId="67f9710a-c151-49d4-9d6e-1c01612a5637" providerId="ADAL" clId="{9D3180FF-FB52-F040-A560-F08FE39077CB}" dt="2023-02-23T05:40:07.074" v="3953"/>
          <ac:spMkLst>
            <pc:docMk/>
            <pc:sldMk cId="0" sldId="297"/>
            <ac:spMk id="7" creationId="{3A7EAA79-E347-CA65-C8B9-3924F7660165}"/>
          </ac:spMkLst>
        </pc:spChg>
        <pc:spChg chg="mod">
          <ac:chgData name="Gulalkari, Vedanti Parag" userId="67f9710a-c151-49d4-9d6e-1c01612a5637" providerId="ADAL" clId="{9D3180FF-FB52-F040-A560-F08FE39077CB}" dt="2023-02-24T20:41:14.414" v="4083" actId="121"/>
          <ac:spMkLst>
            <pc:docMk/>
            <pc:sldMk cId="0" sldId="297"/>
            <ac:spMk id="133" creationId="{32C43788-09C2-5540-8CB4-25C7414C3035}"/>
          </ac:spMkLst>
        </pc:spChg>
        <pc:spChg chg="mod">
          <ac:chgData name="Gulalkari, Vedanti Parag" userId="67f9710a-c151-49d4-9d6e-1c01612a5637" providerId="ADAL" clId="{9D3180FF-FB52-F040-A560-F08FE39077CB}" dt="2023-02-24T20:41:57.406" v="4184" actId="1038"/>
          <ac:spMkLst>
            <pc:docMk/>
            <pc:sldMk cId="0" sldId="297"/>
            <ac:spMk id="134" creationId="{089FB4F9-854B-D541-9E1D-CDA15B00E582}"/>
          </ac:spMkLst>
        </pc:spChg>
        <pc:spChg chg="mod topLvl">
          <ac:chgData name="Gulalkari, Vedanti Parag" userId="67f9710a-c151-49d4-9d6e-1c01612a5637" providerId="ADAL" clId="{9D3180FF-FB52-F040-A560-F08FE39077CB}" dt="2023-02-23T05:38:58.622" v="3933" actId="165"/>
          <ac:spMkLst>
            <pc:docMk/>
            <pc:sldMk cId="0" sldId="297"/>
            <ac:spMk id="287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38:58.622" v="3933" actId="165"/>
          <ac:spMkLst>
            <pc:docMk/>
            <pc:sldMk cId="0" sldId="297"/>
            <ac:spMk id="2871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38:58.622" v="3933" actId="165"/>
          <ac:spMkLst>
            <pc:docMk/>
            <pc:sldMk cId="0" sldId="297"/>
            <ac:spMk id="2872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29.823" v="3738" actId="478"/>
          <ac:spMkLst>
            <pc:docMk/>
            <pc:sldMk cId="0" sldId="297"/>
            <ac:spMk id="2873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1.351" v="3739" actId="478"/>
          <ac:spMkLst>
            <pc:docMk/>
            <pc:sldMk cId="0" sldId="297"/>
            <ac:spMk id="2874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7.214" v="3742" actId="478"/>
          <ac:spMkLst>
            <pc:docMk/>
            <pc:sldMk cId="0" sldId="297"/>
            <ac:spMk id="287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1:45.847" v="3965" actId="165"/>
          <ac:spMkLst>
            <pc:docMk/>
            <pc:sldMk cId="0" sldId="297"/>
            <ac:spMk id="287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1:45.847" v="3965" actId="165"/>
          <ac:spMkLst>
            <pc:docMk/>
            <pc:sldMk cId="0" sldId="297"/>
            <ac:spMk id="2877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1:45.847" v="3965" actId="165"/>
          <ac:spMkLst>
            <pc:docMk/>
            <pc:sldMk cId="0" sldId="297"/>
            <ac:spMk id="287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2:54.951" v="3980" actId="165"/>
          <ac:spMkLst>
            <pc:docMk/>
            <pc:sldMk cId="0" sldId="297"/>
            <ac:spMk id="2879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2:54.951" v="3980" actId="165"/>
          <ac:spMkLst>
            <pc:docMk/>
            <pc:sldMk cId="0" sldId="297"/>
            <ac:spMk id="288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42:54.951" v="3980" actId="165"/>
          <ac:spMkLst>
            <pc:docMk/>
            <pc:sldMk cId="0" sldId="297"/>
            <ac:spMk id="2881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51.361" v="3745" actId="478"/>
          <ac:spMkLst>
            <pc:docMk/>
            <pc:sldMk cId="0" sldId="297"/>
            <ac:spMk id="2882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45.756" v="3744" actId="478"/>
          <ac:spMkLst>
            <pc:docMk/>
            <pc:sldMk cId="0" sldId="297"/>
            <ac:spMk id="2883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57.255" v="3746" actId="478"/>
          <ac:spMkLst>
            <pc:docMk/>
            <pc:sldMk cId="0" sldId="297"/>
            <ac:spMk id="2884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39:55.120" v="3948" actId="165"/>
          <ac:spMkLst>
            <pc:docMk/>
            <pc:sldMk cId="0" sldId="297"/>
            <ac:spMk id="288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39:55.120" v="3948" actId="165"/>
          <ac:spMkLst>
            <pc:docMk/>
            <pc:sldMk cId="0" sldId="297"/>
            <ac:spMk id="288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5:39:55.120" v="3948" actId="165"/>
          <ac:spMkLst>
            <pc:docMk/>
            <pc:sldMk cId="0" sldId="297"/>
            <ac:spMk id="288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02.181" v="3935" actId="478"/>
          <ac:spMkLst>
            <pc:docMk/>
            <pc:sldMk cId="0" sldId="297"/>
            <ac:spMk id="2888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14.225" v="3940" actId="478"/>
          <ac:spMkLst>
            <pc:docMk/>
            <pc:sldMk cId="0" sldId="297"/>
            <ac:spMk id="2889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00.972" v="3934" actId="478"/>
          <ac:spMkLst>
            <pc:docMk/>
            <pc:sldMk cId="0" sldId="297"/>
            <ac:spMk id="2890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15.851" v="3941" actId="478"/>
          <ac:spMkLst>
            <pc:docMk/>
            <pc:sldMk cId="0" sldId="297"/>
            <ac:spMk id="2891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04.708" v="3936" actId="478"/>
          <ac:spMkLst>
            <pc:docMk/>
            <pc:sldMk cId="0" sldId="297"/>
            <ac:spMk id="2892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22.301" v="3944" actId="478"/>
          <ac:spMkLst>
            <pc:docMk/>
            <pc:sldMk cId="0" sldId="297"/>
            <ac:spMk id="2893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07.482" v="3937" actId="478"/>
          <ac:spMkLst>
            <pc:docMk/>
            <pc:sldMk cId="0" sldId="297"/>
            <ac:spMk id="2894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20.763" v="3943" actId="478"/>
          <ac:spMkLst>
            <pc:docMk/>
            <pc:sldMk cId="0" sldId="297"/>
            <ac:spMk id="2895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18.817" v="3942" actId="478"/>
          <ac:spMkLst>
            <pc:docMk/>
            <pc:sldMk cId="0" sldId="297"/>
            <ac:spMk id="2896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09.149" v="3938" actId="478"/>
          <ac:spMkLst>
            <pc:docMk/>
            <pc:sldMk cId="0" sldId="297"/>
            <ac:spMk id="289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11.856" v="3939" actId="478"/>
          <ac:spMkLst>
            <pc:docMk/>
            <pc:sldMk cId="0" sldId="297"/>
            <ac:spMk id="2898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13.778" v="3988" actId="478"/>
          <ac:spMkLst>
            <pc:docMk/>
            <pc:sldMk cId="0" sldId="297"/>
            <ac:spMk id="2899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10.719" v="3987" actId="478"/>
          <ac:spMkLst>
            <pc:docMk/>
            <pc:sldMk cId="0" sldId="297"/>
            <ac:spMk id="2900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29.435" v="3993" actId="478"/>
          <ac:spMkLst>
            <pc:docMk/>
            <pc:sldMk cId="0" sldId="297"/>
            <ac:spMk id="2901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04.940" v="3985" actId="478"/>
          <ac:spMkLst>
            <pc:docMk/>
            <pc:sldMk cId="0" sldId="297"/>
            <ac:spMk id="2902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32.804" v="3994" actId="478"/>
          <ac:spMkLst>
            <pc:docMk/>
            <pc:sldMk cId="0" sldId="297"/>
            <ac:spMk id="2903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2:56.982" v="3981" actId="478"/>
          <ac:spMkLst>
            <pc:docMk/>
            <pc:sldMk cId="0" sldId="297"/>
            <ac:spMk id="2904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35.422" v="3995" actId="478"/>
          <ac:spMkLst>
            <pc:docMk/>
            <pc:sldMk cId="0" sldId="297"/>
            <ac:spMk id="2905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15.808" v="3989" actId="478"/>
          <ac:spMkLst>
            <pc:docMk/>
            <pc:sldMk cId="0" sldId="297"/>
            <ac:spMk id="2906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01.769" v="3983" actId="478"/>
          <ac:spMkLst>
            <pc:docMk/>
            <pc:sldMk cId="0" sldId="297"/>
            <ac:spMk id="290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02.815" v="3984" actId="478"/>
          <ac:spMkLst>
            <pc:docMk/>
            <pc:sldMk cId="0" sldId="297"/>
            <ac:spMk id="2908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09.251" v="3986" actId="478"/>
          <ac:spMkLst>
            <pc:docMk/>
            <pc:sldMk cId="0" sldId="297"/>
            <ac:spMk id="2909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17.208" v="3990" actId="478"/>
          <ac:spMkLst>
            <pc:docMk/>
            <pc:sldMk cId="0" sldId="297"/>
            <ac:spMk id="2910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3:20.365" v="3991" actId="478"/>
          <ac:spMkLst>
            <pc:docMk/>
            <pc:sldMk cId="0" sldId="297"/>
            <ac:spMk id="2911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2:58.549" v="3982" actId="478"/>
          <ac:spMkLst>
            <pc:docMk/>
            <pc:sldMk cId="0" sldId="297"/>
            <ac:spMk id="2912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3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4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5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6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8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19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3:47:39.985" v="3743" actId="478"/>
          <ac:spMkLst>
            <pc:docMk/>
            <pc:sldMk cId="0" sldId="297"/>
            <ac:spMk id="2920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47.948" v="3966" actId="478"/>
          <ac:spMkLst>
            <pc:docMk/>
            <pc:sldMk cId="0" sldId="297"/>
            <ac:spMk id="2921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59.236" v="3972" actId="478"/>
          <ac:spMkLst>
            <pc:docMk/>
            <pc:sldMk cId="0" sldId="297"/>
            <ac:spMk id="2922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50.290" v="3968" actId="478"/>
          <ac:spMkLst>
            <pc:docMk/>
            <pc:sldMk cId="0" sldId="297"/>
            <ac:spMk id="2923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52.321" v="3969" actId="478"/>
          <ac:spMkLst>
            <pc:docMk/>
            <pc:sldMk cId="0" sldId="297"/>
            <ac:spMk id="2924" creationId="{00000000-0000-0000-0000-000000000000}"/>
          </ac:spMkLst>
        </pc:spChg>
        <pc:spChg chg="add del mod topLvl">
          <ac:chgData name="Gulalkari, Vedanti Parag" userId="67f9710a-c151-49d4-9d6e-1c01612a5637" providerId="ADAL" clId="{9D3180FF-FB52-F040-A560-F08FE39077CB}" dt="2023-02-23T05:41:49.137" v="3967" actId="478"/>
          <ac:spMkLst>
            <pc:docMk/>
            <pc:sldMk cId="0" sldId="297"/>
            <ac:spMk id="2925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56.803" v="3971" actId="478"/>
          <ac:spMkLst>
            <pc:docMk/>
            <pc:sldMk cId="0" sldId="297"/>
            <ac:spMk id="2926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1:55.143" v="3970" actId="478"/>
          <ac:spMkLst>
            <pc:docMk/>
            <pc:sldMk cId="0" sldId="297"/>
            <ac:spMk id="292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2:03.319" v="3975" actId="478"/>
          <ac:spMkLst>
            <pc:docMk/>
            <pc:sldMk cId="0" sldId="297"/>
            <ac:spMk id="292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29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1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2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3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4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7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39" creationId="{00000000-0000-0000-0000-000000000000}"/>
          </ac:spMkLst>
        </pc:spChg>
        <pc:spChg chg="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40" creationId="{00000000-0000-0000-0000-000000000000}"/>
          </ac:spMkLst>
        </pc:spChg>
        <pc:spChg chg="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41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2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3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4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7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49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1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2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3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4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7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59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1" creationId="{00000000-0000-0000-0000-000000000000}"/>
          </ac:spMkLst>
        </pc:spChg>
        <pc:spChg chg="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62" creationId="{00000000-0000-0000-0000-000000000000}"/>
          </ac:spMkLst>
        </pc:spChg>
        <pc:spChg chg="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63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64" creationId="{00000000-0000-0000-0000-000000000000}"/>
          </ac:spMkLst>
        </pc:spChg>
        <pc:spChg chg="topLvl">
          <ac:chgData name="Gulalkari, Vedanti Parag" userId="67f9710a-c151-49d4-9d6e-1c01612a5637" providerId="ADAL" clId="{9D3180FF-FB52-F040-A560-F08FE39077CB}" dt="2023-02-23T03:47:25.065" v="3737" actId="165"/>
          <ac:spMkLst>
            <pc:docMk/>
            <pc:sldMk cId="0" sldId="297"/>
            <ac:spMk id="2965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6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7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8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69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0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1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2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3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4" creationId="{00000000-0000-0000-0000-000000000000}"/>
          </ac:spMkLst>
        </pc:spChg>
        <pc:spChg chg="mod topLvl">
          <ac:chgData name="Gulalkari, Vedanti Parag" userId="67f9710a-c151-49d4-9d6e-1c01612a5637" providerId="ADAL" clId="{9D3180FF-FB52-F040-A560-F08FE39077CB}" dt="2023-02-23T04:03:45.043" v="3917" actId="1037"/>
          <ac:spMkLst>
            <pc:docMk/>
            <pc:sldMk cId="0" sldId="297"/>
            <ac:spMk id="2975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0:14.249" v="3957" actId="478"/>
          <ac:spMkLst>
            <pc:docMk/>
            <pc:sldMk cId="0" sldId="297"/>
            <ac:spMk id="2976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0:07.847" v="3954" actId="478"/>
          <ac:spMkLst>
            <pc:docMk/>
            <pc:sldMk cId="0" sldId="297"/>
            <ac:spMk id="2977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59.456" v="3950" actId="478"/>
          <ac:spMkLst>
            <pc:docMk/>
            <pc:sldMk cId="0" sldId="297"/>
            <ac:spMk id="2978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0:16.754" v="3958" actId="478"/>
          <ac:spMkLst>
            <pc:docMk/>
            <pc:sldMk cId="0" sldId="297"/>
            <ac:spMk id="2979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39:58.385" v="3949" actId="478"/>
          <ac:spMkLst>
            <pc:docMk/>
            <pc:sldMk cId="0" sldId="297"/>
            <ac:spMk id="2980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0:09.926" v="3955" actId="478"/>
          <ac:spMkLst>
            <pc:docMk/>
            <pc:sldMk cId="0" sldId="297"/>
            <ac:spMk id="2981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5:40:11.746" v="3956" actId="478"/>
          <ac:spMkLst>
            <pc:docMk/>
            <pc:sldMk cId="0" sldId="297"/>
            <ac:spMk id="2982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3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4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2.606" v="3740" actId="478"/>
          <ac:spMkLst>
            <pc:docMk/>
            <pc:sldMk cId="0" sldId="297"/>
            <ac:spMk id="2985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6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7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8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89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90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91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92" creationId="{00000000-0000-0000-0000-000000000000}"/>
          </ac:spMkLst>
        </pc:spChg>
        <pc:spChg chg="del mod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93" creationId="{00000000-0000-0000-0000-000000000000}"/>
          </ac:spMkLst>
        </pc:spChg>
        <pc:spChg chg="del topLvl">
          <ac:chgData name="Gulalkari, Vedanti Parag" userId="67f9710a-c151-49d4-9d6e-1c01612a5637" providerId="ADAL" clId="{9D3180FF-FB52-F040-A560-F08FE39077CB}" dt="2023-02-23T03:47:34.663" v="3741" actId="478"/>
          <ac:spMkLst>
            <pc:docMk/>
            <pc:sldMk cId="0" sldId="297"/>
            <ac:spMk id="2994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3T03:53:12.189" v="3826" actId="1035"/>
          <ac:spMkLst>
            <pc:docMk/>
            <pc:sldMk cId="0" sldId="297"/>
            <ac:spMk id="299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1:00.945" v="4078" actId="121"/>
          <ac:spMkLst>
            <pc:docMk/>
            <pc:sldMk cId="0" sldId="297"/>
            <ac:spMk id="2996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1:25.459" v="4113" actId="1038"/>
          <ac:spMkLst>
            <pc:docMk/>
            <pc:sldMk cId="0" sldId="297"/>
            <ac:spMk id="2997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3T03:48:05.700" v="3749" actId="478"/>
          <ac:spMkLst>
            <pc:docMk/>
            <pc:sldMk cId="0" sldId="297"/>
            <ac:spMk id="2998" creationId="{00000000-0000-0000-0000-000000000000}"/>
          </ac:spMkLst>
        </pc:spChg>
        <pc:spChg chg="del mod">
          <ac:chgData name="Gulalkari, Vedanti Parag" userId="67f9710a-c151-49d4-9d6e-1c01612a5637" providerId="ADAL" clId="{9D3180FF-FB52-F040-A560-F08FE39077CB}" dt="2023-02-23T03:48:03.725" v="3748" actId="478"/>
          <ac:spMkLst>
            <pc:docMk/>
            <pc:sldMk cId="0" sldId="297"/>
            <ac:spMk id="2999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0:58.314" v="4077" actId="121"/>
          <ac:spMkLst>
            <pc:docMk/>
            <pc:sldMk cId="0" sldId="297"/>
            <ac:spMk id="3000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3T04:03:05.462" v="3909" actId="1076"/>
          <ac:spMkLst>
            <pc:docMk/>
            <pc:sldMk cId="0" sldId="297"/>
            <ac:spMk id="3001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1:06.085" v="4079" actId="120"/>
          <ac:spMkLst>
            <pc:docMk/>
            <pc:sldMk cId="0" sldId="297"/>
            <ac:spMk id="3002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1:48.369" v="4167" actId="1037"/>
          <ac:spMkLst>
            <pc:docMk/>
            <pc:sldMk cId="0" sldId="297"/>
            <ac:spMk id="3003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3T03:48:08.341" v="3750" actId="478"/>
          <ac:spMkLst>
            <pc:docMk/>
            <pc:sldMk cId="0" sldId="297"/>
            <ac:spMk id="3004" creationId="{00000000-0000-0000-0000-000000000000}"/>
          </ac:spMkLst>
        </pc:spChg>
        <pc:spChg chg="del">
          <ac:chgData name="Gulalkari, Vedanti Parag" userId="67f9710a-c151-49d4-9d6e-1c01612a5637" providerId="ADAL" clId="{9D3180FF-FB52-F040-A560-F08FE39077CB}" dt="2023-02-23T03:48:08.341" v="3750" actId="478"/>
          <ac:spMkLst>
            <pc:docMk/>
            <pc:sldMk cId="0" sldId="297"/>
            <ac:spMk id="3005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4T20:42:04.338" v="4199" actId="1037"/>
          <ac:spMkLst>
            <pc:docMk/>
            <pc:sldMk cId="0" sldId="297"/>
            <ac:spMk id="3006" creationId="{00000000-0000-0000-0000-000000000000}"/>
          </ac:spMkLst>
        </pc:spChg>
        <pc:spChg chg="mod">
          <ac:chgData name="Gulalkari, Vedanti Parag" userId="67f9710a-c151-49d4-9d6e-1c01612a5637" providerId="ADAL" clId="{9D3180FF-FB52-F040-A560-F08FE39077CB}" dt="2023-02-23T04:03:12.647" v="3910" actId="1076"/>
          <ac:spMkLst>
            <pc:docMk/>
            <pc:sldMk cId="0" sldId="297"/>
            <ac:spMk id="3007" creationId="{00000000-0000-0000-0000-000000000000}"/>
          </ac:spMkLst>
        </pc:spChg>
        <pc:grpChg chg="add del mod">
          <ac:chgData name="Gulalkari, Vedanti Parag" userId="67f9710a-c151-49d4-9d6e-1c01612a5637" providerId="ADAL" clId="{9D3180FF-FB52-F040-A560-F08FE39077CB}" dt="2023-02-23T05:38:58.622" v="3933" actId="165"/>
          <ac:grpSpMkLst>
            <pc:docMk/>
            <pc:sldMk cId="0" sldId="297"/>
            <ac:grpSpMk id="2" creationId="{39F078B5-C837-D802-2BB6-D9DC1B09B354}"/>
          </ac:grpSpMkLst>
        </pc:grpChg>
        <pc:grpChg chg="add del mod">
          <ac:chgData name="Gulalkari, Vedanti Parag" userId="67f9710a-c151-49d4-9d6e-1c01612a5637" providerId="ADAL" clId="{9D3180FF-FB52-F040-A560-F08FE39077CB}" dt="2023-02-23T05:41:45.847" v="3965" actId="165"/>
          <ac:grpSpMkLst>
            <pc:docMk/>
            <pc:sldMk cId="0" sldId="297"/>
            <ac:grpSpMk id="3" creationId="{0F86B751-0437-BE7B-1EDD-1ACBF06FEFFC}"/>
          </ac:grpSpMkLst>
        </pc:grpChg>
        <pc:grpChg chg="add del mod">
          <ac:chgData name="Gulalkari, Vedanti Parag" userId="67f9710a-c151-49d4-9d6e-1c01612a5637" providerId="ADAL" clId="{9D3180FF-FB52-F040-A560-F08FE39077CB}" dt="2023-02-23T05:39:55.120" v="3948" actId="165"/>
          <ac:grpSpMkLst>
            <pc:docMk/>
            <pc:sldMk cId="0" sldId="297"/>
            <ac:grpSpMk id="4" creationId="{4BD45A6A-D58F-2568-F83A-D85C3B25B1CE}"/>
          </ac:grpSpMkLst>
        </pc:grpChg>
        <pc:grpChg chg="add del mod">
          <ac:chgData name="Gulalkari, Vedanti Parag" userId="67f9710a-c151-49d4-9d6e-1c01612a5637" providerId="ADAL" clId="{9D3180FF-FB52-F040-A560-F08FE39077CB}" dt="2023-02-23T05:42:54.951" v="3980" actId="165"/>
          <ac:grpSpMkLst>
            <pc:docMk/>
            <pc:sldMk cId="0" sldId="297"/>
            <ac:grpSpMk id="5" creationId="{1837E390-55D6-EC2F-27EC-ECBF0C1F6979}"/>
          </ac:grpSpMkLst>
        </pc:grpChg>
        <pc:grpChg chg="del">
          <ac:chgData name="Gulalkari, Vedanti Parag" userId="67f9710a-c151-49d4-9d6e-1c01612a5637" providerId="ADAL" clId="{9D3180FF-FB52-F040-A560-F08FE39077CB}" dt="2023-02-23T03:47:25.065" v="3737" actId="165"/>
          <ac:grpSpMkLst>
            <pc:docMk/>
            <pc:sldMk cId="0" sldId="297"/>
            <ac:grpSpMk id="2869" creationId="{00000000-0000-0000-0000-000000000000}"/>
          </ac:grpSpMkLst>
        </pc:grpChg>
        <pc:picChg chg="add mod">
          <ac:chgData name="Gulalkari, Vedanti Parag" userId="67f9710a-c151-49d4-9d6e-1c01612a5637" providerId="ADAL" clId="{9D3180FF-FB52-F040-A560-F08FE39077CB}" dt="2023-02-23T05:39:50.910" v="3947" actId="1076"/>
          <ac:picMkLst>
            <pc:docMk/>
            <pc:sldMk cId="0" sldId="297"/>
            <ac:picMk id="6" creationId="{6C179A0E-DD39-2521-0BA5-E192551EC502}"/>
          </ac:picMkLst>
        </pc:picChg>
        <pc:picChg chg="add mod">
          <ac:chgData name="Gulalkari, Vedanti Parag" userId="67f9710a-c151-49d4-9d6e-1c01612a5637" providerId="ADAL" clId="{9D3180FF-FB52-F040-A560-F08FE39077CB}" dt="2023-02-23T05:40:47.707" v="3962" actId="1076"/>
          <ac:picMkLst>
            <pc:docMk/>
            <pc:sldMk cId="0" sldId="297"/>
            <ac:picMk id="8" creationId="{806E09D1-972C-F76B-DA38-AF244BEB1743}"/>
          </ac:picMkLst>
        </pc:picChg>
        <pc:picChg chg="add mod">
          <ac:chgData name="Gulalkari, Vedanti Parag" userId="67f9710a-c151-49d4-9d6e-1c01612a5637" providerId="ADAL" clId="{9D3180FF-FB52-F040-A560-F08FE39077CB}" dt="2023-02-23T05:42:49.741" v="3979" actId="1076"/>
          <ac:picMkLst>
            <pc:docMk/>
            <pc:sldMk cId="0" sldId="297"/>
            <ac:picMk id="9" creationId="{D9C5F247-73EC-1208-8595-59D085BBAA3D}"/>
          </ac:picMkLst>
        </pc:picChg>
        <pc:picChg chg="add mod">
          <ac:chgData name="Gulalkari, Vedanti Parag" userId="67f9710a-c151-49d4-9d6e-1c01612a5637" providerId="ADAL" clId="{9D3180FF-FB52-F040-A560-F08FE39077CB}" dt="2023-02-23T05:44:47.503" v="4007" actId="1035"/>
          <ac:picMkLst>
            <pc:docMk/>
            <pc:sldMk cId="0" sldId="297"/>
            <ac:picMk id="10" creationId="{F8BC9FA6-17C4-013B-E73A-2583CB53734D}"/>
          </ac:picMkLst>
        </pc:picChg>
      </pc:sldChg>
      <pc:sldMasterChg chg="delSldLayout">
        <pc:chgData name="Gulalkari, Vedanti Parag" userId="67f9710a-c151-49d4-9d6e-1c01612a5637" providerId="ADAL" clId="{9D3180FF-FB52-F040-A560-F08FE39077CB}" dt="2023-02-22T22:38:28.797" v="2139" actId="2696"/>
        <pc:sldMasterMkLst>
          <pc:docMk/>
          <pc:sldMasterMk cId="1116634034" sldId="2147483648"/>
        </pc:sldMasterMkLst>
        <pc:sldLayoutChg chg="del">
          <pc:chgData name="Gulalkari, Vedanti Parag" userId="67f9710a-c151-49d4-9d6e-1c01612a5637" providerId="ADAL" clId="{9D3180FF-FB52-F040-A560-F08FE39077CB}" dt="2023-02-22T22:38:28.797" v="2139" actId="2696"/>
          <pc:sldLayoutMkLst>
            <pc:docMk/>
            <pc:sldMasterMk cId="1116634034" sldId="2147483648"/>
            <pc:sldLayoutMk cId="705677448" sldId="2147483657"/>
          </pc:sldLayoutMkLst>
        </pc:sldLayoutChg>
      </pc:sldMasterChg>
    </pc:docChg>
  </pc:docChgLst>
  <pc:docChgLst>
    <pc:chgData name="Pratik Suhas" userId="6fb59f47-7475-4b8c-af52-9b2513b78b83" providerId="ADAL" clId="{EA7C5809-0F56-45BB-AB94-ED4122C52991}"/>
    <pc:docChg chg="undo redo custSel addSld modSld">
      <pc:chgData name="Pratik Suhas" userId="6fb59f47-7475-4b8c-af52-9b2513b78b83" providerId="ADAL" clId="{EA7C5809-0F56-45BB-AB94-ED4122C52991}" dt="2023-02-23T15:04:53.524" v="920" actId="20577"/>
      <pc:docMkLst>
        <pc:docMk/>
      </pc:docMkLst>
      <pc:sldChg chg="addSp modSp mod">
        <pc:chgData name="Pratik Suhas" userId="6fb59f47-7475-4b8c-af52-9b2513b78b83" providerId="ADAL" clId="{EA7C5809-0F56-45BB-AB94-ED4122C52991}" dt="2023-02-23T07:53:15.108" v="629" actId="20577"/>
        <pc:sldMkLst>
          <pc:docMk/>
          <pc:sldMk cId="2953062885" sldId="271"/>
        </pc:sldMkLst>
        <pc:spChg chg="add mod">
          <ac:chgData name="Pratik Suhas" userId="6fb59f47-7475-4b8c-af52-9b2513b78b83" providerId="ADAL" clId="{EA7C5809-0F56-45BB-AB94-ED4122C52991}" dt="2023-02-23T07:38:47.629" v="519" actId="1076"/>
          <ac:spMkLst>
            <pc:docMk/>
            <pc:sldMk cId="2953062885" sldId="271"/>
            <ac:spMk id="2" creationId="{439A1853-D43C-1496-0249-428378A2481F}"/>
          </ac:spMkLst>
        </pc:spChg>
        <pc:spChg chg="mod">
          <ac:chgData name="Pratik Suhas" userId="6fb59f47-7475-4b8c-af52-9b2513b78b83" providerId="ADAL" clId="{EA7C5809-0F56-45BB-AB94-ED4122C52991}" dt="2023-02-23T07:36:57.935" v="373" actId="1076"/>
          <ac:spMkLst>
            <pc:docMk/>
            <pc:sldMk cId="2953062885" sldId="271"/>
            <ac:spMk id="35" creationId="{051D3EFE-0421-AEB0-5EA2-8A729E47F628}"/>
          </ac:spMkLst>
        </pc:spChg>
        <pc:spChg chg="mod">
          <ac:chgData name="Pratik Suhas" userId="6fb59f47-7475-4b8c-af52-9b2513b78b83" providerId="ADAL" clId="{EA7C5809-0F56-45BB-AB94-ED4122C52991}" dt="2023-02-23T07:38:41.942" v="518" actId="1076"/>
          <ac:spMkLst>
            <pc:docMk/>
            <pc:sldMk cId="2953062885" sldId="271"/>
            <ac:spMk id="37" creationId="{7C3A7275-0F96-30F8-6D90-D59E841D921E}"/>
          </ac:spMkLst>
        </pc:spChg>
        <pc:spChg chg="mod">
          <ac:chgData name="Pratik Suhas" userId="6fb59f47-7475-4b8c-af52-9b2513b78b83" providerId="ADAL" clId="{EA7C5809-0F56-45BB-AB94-ED4122C52991}" dt="2023-02-23T07:53:15.108" v="629" actId="20577"/>
          <ac:spMkLst>
            <pc:docMk/>
            <pc:sldMk cId="2953062885" sldId="271"/>
            <ac:spMk id="81" creationId="{571599FB-6421-65A0-9C6C-604AD4C4E5AA}"/>
          </ac:spMkLst>
        </pc:spChg>
      </pc:sldChg>
      <pc:sldChg chg="addSp delSp modSp mod">
        <pc:chgData name="Pratik Suhas" userId="6fb59f47-7475-4b8c-af52-9b2513b78b83" providerId="ADAL" clId="{EA7C5809-0F56-45BB-AB94-ED4122C52991}" dt="2023-02-23T07:59:08.656" v="785" actId="1036"/>
        <pc:sldMkLst>
          <pc:docMk/>
          <pc:sldMk cId="4275230449" sldId="272"/>
        </pc:sldMkLst>
        <pc:spChg chg="add mod">
          <ac:chgData name="Pratik Suhas" userId="6fb59f47-7475-4b8c-af52-9b2513b78b83" providerId="ADAL" clId="{EA7C5809-0F56-45BB-AB94-ED4122C52991}" dt="2023-02-23T07:56:37.875" v="734" actId="14100"/>
          <ac:spMkLst>
            <pc:docMk/>
            <pc:sldMk cId="4275230449" sldId="272"/>
            <ac:spMk id="4" creationId="{197769B8-F310-2EE2-52B9-752FF42303A8}"/>
          </ac:spMkLst>
        </pc:spChg>
        <pc:spChg chg="add mod">
          <ac:chgData name="Pratik Suhas" userId="6fb59f47-7475-4b8c-af52-9b2513b78b83" providerId="ADAL" clId="{EA7C5809-0F56-45BB-AB94-ED4122C52991}" dt="2023-02-23T07:59:08.656" v="785" actId="1036"/>
          <ac:spMkLst>
            <pc:docMk/>
            <pc:sldMk cId="4275230449" sldId="272"/>
            <ac:spMk id="8" creationId="{2B6D1D0A-56EC-FFB1-064E-6C7DF21E802F}"/>
          </ac:spMkLst>
        </pc:spChg>
        <pc:graphicFrameChg chg="mod">
          <ac:chgData name="Pratik Suhas" userId="6fb59f47-7475-4b8c-af52-9b2513b78b83" providerId="ADAL" clId="{EA7C5809-0F56-45BB-AB94-ED4122C52991}" dt="2023-02-23T07:44:46.100" v="580" actId="20577"/>
          <ac:graphicFrameMkLst>
            <pc:docMk/>
            <pc:sldMk cId="4275230449" sldId="272"/>
            <ac:graphicFrameMk id="17" creationId="{DE4C1D55-FA7A-93BA-E96B-F5F2CE5A8DDF}"/>
          </ac:graphicFrameMkLst>
        </pc:graphicFrameChg>
        <pc:picChg chg="add del mod ord modCrop">
          <ac:chgData name="Pratik Suhas" userId="6fb59f47-7475-4b8c-af52-9b2513b78b83" providerId="ADAL" clId="{EA7C5809-0F56-45BB-AB94-ED4122C52991}" dt="2023-02-23T07:57:17.395" v="740" actId="478"/>
          <ac:picMkLst>
            <pc:docMk/>
            <pc:sldMk cId="4275230449" sldId="272"/>
            <ac:picMk id="3" creationId="{8E2CE83C-F561-FAB6-155F-501353533350}"/>
          </ac:picMkLst>
        </pc:picChg>
        <pc:picChg chg="add mod">
          <ac:chgData name="Pratik Suhas" userId="6fb59f47-7475-4b8c-af52-9b2513b78b83" providerId="ADAL" clId="{EA7C5809-0F56-45BB-AB94-ED4122C52991}" dt="2023-02-23T07:58:08.237" v="747" actId="1036"/>
          <ac:picMkLst>
            <pc:docMk/>
            <pc:sldMk cId="4275230449" sldId="272"/>
            <ac:picMk id="7" creationId="{68686189-09E7-7EB3-D5DE-73FAD7FE5488}"/>
          </ac:picMkLst>
        </pc:picChg>
      </pc:sldChg>
      <pc:sldChg chg="addSp delSp modSp mod">
        <pc:chgData name="Pratik Suhas" userId="6fb59f47-7475-4b8c-af52-9b2513b78b83" providerId="ADAL" clId="{EA7C5809-0F56-45BB-AB94-ED4122C52991}" dt="2023-02-23T07:31:55.040" v="201" actId="208"/>
        <pc:sldMkLst>
          <pc:docMk/>
          <pc:sldMk cId="1689510292" sldId="280"/>
        </pc:sldMkLst>
        <pc:spChg chg="add mod modCrop">
          <ac:chgData name="Pratik Suhas" userId="6fb59f47-7475-4b8c-af52-9b2513b78b83" providerId="ADAL" clId="{EA7C5809-0F56-45BB-AB94-ED4122C52991}" dt="2023-02-23T07:31:17.820" v="198" actId="208"/>
          <ac:spMkLst>
            <pc:docMk/>
            <pc:sldMk cId="1689510292" sldId="280"/>
            <ac:spMk id="11" creationId="{19D6A3A3-D56D-0DD9-88A3-495B8DB7A2B2}"/>
          </ac:spMkLst>
        </pc:spChg>
        <pc:spChg chg="add del mod">
          <ac:chgData name="Pratik Suhas" userId="6fb59f47-7475-4b8c-af52-9b2513b78b83" providerId="ADAL" clId="{EA7C5809-0F56-45BB-AB94-ED4122C52991}" dt="2023-02-23T07:30:17.001" v="133"/>
          <ac:spMkLst>
            <pc:docMk/>
            <pc:sldMk cId="1689510292" sldId="280"/>
            <ac:spMk id="12" creationId="{011F2B43-0227-81CF-9E3A-6D328D120635}"/>
          </ac:spMkLst>
        </pc:spChg>
        <pc:spChg chg="add mod">
          <ac:chgData name="Pratik Suhas" userId="6fb59f47-7475-4b8c-af52-9b2513b78b83" providerId="ADAL" clId="{EA7C5809-0F56-45BB-AB94-ED4122C52991}" dt="2023-02-23T07:31:55.040" v="201" actId="208"/>
          <ac:spMkLst>
            <pc:docMk/>
            <pc:sldMk cId="1689510292" sldId="280"/>
            <ac:spMk id="13" creationId="{BEB47426-BFF1-E497-5B54-B2670333EA52}"/>
          </ac:spMkLst>
        </pc:spChg>
        <pc:picChg chg="add del mod">
          <ac:chgData name="Pratik Suhas" userId="6fb59f47-7475-4b8c-af52-9b2513b78b83" providerId="ADAL" clId="{EA7C5809-0F56-45BB-AB94-ED4122C52991}" dt="2023-02-23T07:25:23.873" v="47" actId="478"/>
          <ac:picMkLst>
            <pc:docMk/>
            <pc:sldMk cId="1689510292" sldId="280"/>
            <ac:picMk id="9" creationId="{46BB7C21-896C-E559-E2A3-004E8136C955}"/>
          </ac:picMkLst>
        </pc:picChg>
        <pc:picChg chg="mod">
          <ac:chgData name="Pratik Suhas" userId="6fb59f47-7475-4b8c-af52-9b2513b78b83" providerId="ADAL" clId="{EA7C5809-0F56-45BB-AB94-ED4122C52991}" dt="2023-02-23T07:21:41.227" v="26" actId="1038"/>
          <ac:picMkLst>
            <pc:docMk/>
            <pc:sldMk cId="1689510292" sldId="280"/>
            <ac:picMk id="10" creationId="{C0B66ADB-77B5-C54B-9453-A7EDBAA949C6}"/>
          </ac:picMkLst>
        </pc:picChg>
        <pc:picChg chg="add del mod ord">
          <ac:chgData name="Pratik Suhas" userId="6fb59f47-7475-4b8c-af52-9b2513b78b83" providerId="ADAL" clId="{EA7C5809-0F56-45BB-AB94-ED4122C52991}" dt="2023-02-23T07:26:25.696" v="52" actId="478"/>
          <ac:picMkLst>
            <pc:docMk/>
            <pc:sldMk cId="1689510292" sldId="280"/>
            <ac:picMk id="17" creationId="{AF26CF69-56A7-CCDF-A8B5-D3EB8278281E}"/>
          </ac:picMkLst>
        </pc:picChg>
      </pc:sldChg>
      <pc:sldChg chg="modSp mod">
        <pc:chgData name="Pratik Suhas" userId="6fb59f47-7475-4b8c-af52-9b2513b78b83" providerId="ADAL" clId="{EA7C5809-0F56-45BB-AB94-ED4122C52991}" dt="2023-02-23T07:33:01.078" v="217" actId="6549"/>
        <pc:sldMkLst>
          <pc:docMk/>
          <pc:sldMk cId="995922733" sldId="281"/>
        </pc:sldMkLst>
        <pc:spChg chg="mod">
          <ac:chgData name="Pratik Suhas" userId="6fb59f47-7475-4b8c-af52-9b2513b78b83" providerId="ADAL" clId="{EA7C5809-0F56-45BB-AB94-ED4122C52991}" dt="2023-02-23T07:32:58.545" v="210" actId="1076"/>
          <ac:spMkLst>
            <pc:docMk/>
            <pc:sldMk cId="995922733" sldId="281"/>
            <ac:spMk id="5" creationId="{F7FCA215-244E-8A62-F74C-2CB706E4D583}"/>
          </ac:spMkLst>
        </pc:spChg>
        <pc:spChg chg="mod">
          <ac:chgData name="Pratik Suhas" userId="6fb59f47-7475-4b8c-af52-9b2513b78b83" providerId="ADAL" clId="{EA7C5809-0F56-45BB-AB94-ED4122C52991}" dt="2023-02-23T07:33:01.078" v="217" actId="6549"/>
          <ac:spMkLst>
            <pc:docMk/>
            <pc:sldMk cId="995922733" sldId="281"/>
            <ac:spMk id="14" creationId="{E2C8D359-576C-F408-CF8C-EEB81B81CF67}"/>
          </ac:spMkLst>
        </pc:spChg>
      </pc:sldChg>
      <pc:sldChg chg="modSp mod">
        <pc:chgData name="Pratik Suhas" userId="6fb59f47-7475-4b8c-af52-9b2513b78b83" providerId="ADAL" clId="{EA7C5809-0F56-45BB-AB94-ED4122C52991}" dt="2023-02-23T08:01:03.537" v="894" actId="20577"/>
        <pc:sldMkLst>
          <pc:docMk/>
          <pc:sldMk cId="1805064009" sldId="294"/>
        </pc:sldMkLst>
        <pc:spChg chg="mod">
          <ac:chgData name="Pratik Suhas" userId="6fb59f47-7475-4b8c-af52-9b2513b78b83" providerId="ADAL" clId="{EA7C5809-0F56-45BB-AB94-ED4122C52991}" dt="2023-02-23T08:00:34.429" v="871" actId="20577"/>
          <ac:spMkLst>
            <pc:docMk/>
            <pc:sldMk cId="1805064009" sldId="294"/>
            <ac:spMk id="61" creationId="{7BB03CCA-3A6D-0CFF-7B0B-3AEFB8E11A74}"/>
          </ac:spMkLst>
        </pc:spChg>
        <pc:spChg chg="mod">
          <ac:chgData name="Pratik Suhas" userId="6fb59f47-7475-4b8c-af52-9b2513b78b83" providerId="ADAL" clId="{EA7C5809-0F56-45BB-AB94-ED4122C52991}" dt="2023-02-23T08:00:24.768" v="857" actId="20577"/>
          <ac:spMkLst>
            <pc:docMk/>
            <pc:sldMk cId="1805064009" sldId="294"/>
            <ac:spMk id="62" creationId="{BBDCE876-8525-E40A-0B7A-334470F035C4}"/>
          </ac:spMkLst>
        </pc:spChg>
        <pc:spChg chg="mod">
          <ac:chgData name="Pratik Suhas" userId="6fb59f47-7475-4b8c-af52-9b2513b78b83" providerId="ADAL" clId="{EA7C5809-0F56-45BB-AB94-ED4122C52991}" dt="2023-02-23T08:01:03.537" v="894" actId="20577"/>
          <ac:spMkLst>
            <pc:docMk/>
            <pc:sldMk cId="1805064009" sldId="294"/>
            <ac:spMk id="1099" creationId="{17BAB1C4-09C0-6E37-FA32-E9A7B4723C3D}"/>
          </ac:spMkLst>
        </pc:spChg>
      </pc:sldChg>
      <pc:sldChg chg="modSp mod">
        <pc:chgData name="Pratik Suhas" userId="6fb59f47-7475-4b8c-af52-9b2513b78b83" providerId="ADAL" clId="{EA7C5809-0F56-45BB-AB94-ED4122C52991}" dt="2023-02-23T15:03:50.641" v="907" actId="20577"/>
        <pc:sldMkLst>
          <pc:docMk/>
          <pc:sldMk cId="3448460938" sldId="295"/>
        </pc:sldMkLst>
        <pc:spChg chg="mod">
          <ac:chgData name="Pratik Suhas" userId="6fb59f47-7475-4b8c-af52-9b2513b78b83" providerId="ADAL" clId="{EA7C5809-0F56-45BB-AB94-ED4122C52991}" dt="2023-02-23T15:03:50.641" v="907" actId="20577"/>
          <ac:spMkLst>
            <pc:docMk/>
            <pc:sldMk cId="3448460938" sldId="295"/>
            <ac:spMk id="16" creationId="{9ABC99E9-502A-3E51-9243-771EC3D8D594}"/>
          </ac:spMkLst>
        </pc:spChg>
      </pc:sldChg>
      <pc:sldChg chg="modSp mod">
        <pc:chgData name="Pratik Suhas" userId="6fb59f47-7475-4b8c-af52-9b2513b78b83" providerId="ADAL" clId="{EA7C5809-0F56-45BB-AB94-ED4122C52991}" dt="2023-02-23T07:43:08.069" v="572" actId="20577"/>
        <pc:sldMkLst>
          <pc:docMk/>
          <pc:sldMk cId="0" sldId="297"/>
        </pc:sldMkLst>
        <pc:spChg chg="mod">
          <ac:chgData name="Pratik Suhas" userId="6fb59f47-7475-4b8c-af52-9b2513b78b83" providerId="ADAL" clId="{EA7C5809-0F56-45BB-AB94-ED4122C52991}" dt="2023-02-23T07:43:08.069" v="572" actId="20577"/>
          <ac:spMkLst>
            <pc:docMk/>
            <pc:sldMk cId="0" sldId="297"/>
            <ac:spMk id="134" creationId="{089FB4F9-854B-D541-9E1D-CDA15B00E582}"/>
          </ac:spMkLst>
        </pc:spChg>
        <pc:spChg chg="mod">
          <ac:chgData name="Pratik Suhas" userId="6fb59f47-7475-4b8c-af52-9b2513b78b83" providerId="ADAL" clId="{EA7C5809-0F56-45BB-AB94-ED4122C52991}" dt="2023-02-23T07:42:34.063" v="554" actId="20577"/>
          <ac:spMkLst>
            <pc:docMk/>
            <pc:sldMk cId="0" sldId="297"/>
            <ac:spMk id="2997" creationId="{00000000-0000-0000-0000-000000000000}"/>
          </ac:spMkLst>
        </pc:spChg>
        <pc:spChg chg="mod">
          <ac:chgData name="Pratik Suhas" userId="6fb59f47-7475-4b8c-af52-9b2513b78b83" providerId="ADAL" clId="{EA7C5809-0F56-45BB-AB94-ED4122C52991}" dt="2023-02-23T07:42:42.743" v="556" actId="20577"/>
          <ac:spMkLst>
            <pc:docMk/>
            <pc:sldMk cId="0" sldId="297"/>
            <ac:spMk id="3003" creationId="{00000000-0000-0000-0000-000000000000}"/>
          </ac:spMkLst>
        </pc:spChg>
      </pc:sldChg>
      <pc:sldChg chg="modSp mod">
        <pc:chgData name="Pratik Suhas" userId="6fb59f47-7475-4b8c-af52-9b2513b78b83" providerId="ADAL" clId="{EA7C5809-0F56-45BB-AB94-ED4122C52991}" dt="2023-02-23T15:04:03.051" v="909" actId="20577"/>
        <pc:sldMkLst>
          <pc:docMk/>
          <pc:sldMk cId="1199867641" sldId="298"/>
        </pc:sldMkLst>
        <pc:spChg chg="mod">
          <ac:chgData name="Pratik Suhas" userId="6fb59f47-7475-4b8c-af52-9b2513b78b83" providerId="ADAL" clId="{EA7C5809-0F56-45BB-AB94-ED4122C52991}" dt="2023-02-23T15:04:03.051" v="909" actId="20577"/>
          <ac:spMkLst>
            <pc:docMk/>
            <pc:sldMk cId="1199867641" sldId="298"/>
            <ac:spMk id="16" creationId="{9ABC99E9-502A-3E51-9243-771EC3D8D594}"/>
          </ac:spMkLst>
        </pc:spChg>
      </pc:sldChg>
      <pc:sldChg chg="modSp mod">
        <pc:chgData name="Pratik Suhas" userId="6fb59f47-7475-4b8c-af52-9b2513b78b83" providerId="ADAL" clId="{EA7C5809-0F56-45BB-AB94-ED4122C52991}" dt="2023-02-23T15:04:13.766" v="911" actId="20577"/>
        <pc:sldMkLst>
          <pc:docMk/>
          <pc:sldMk cId="1151251687" sldId="299"/>
        </pc:sldMkLst>
        <pc:spChg chg="mod">
          <ac:chgData name="Pratik Suhas" userId="6fb59f47-7475-4b8c-af52-9b2513b78b83" providerId="ADAL" clId="{EA7C5809-0F56-45BB-AB94-ED4122C52991}" dt="2023-02-23T15:04:13.766" v="911" actId="20577"/>
          <ac:spMkLst>
            <pc:docMk/>
            <pc:sldMk cId="1151251687" sldId="299"/>
            <ac:spMk id="16" creationId="{9ABC99E9-502A-3E51-9243-771EC3D8D594}"/>
          </ac:spMkLst>
        </pc:spChg>
      </pc:sldChg>
      <pc:sldChg chg="modSp mod">
        <pc:chgData name="Pratik Suhas" userId="6fb59f47-7475-4b8c-af52-9b2513b78b83" providerId="ADAL" clId="{EA7C5809-0F56-45BB-AB94-ED4122C52991}" dt="2023-02-23T15:04:38.439" v="916" actId="113"/>
        <pc:sldMkLst>
          <pc:docMk/>
          <pc:sldMk cId="152387756" sldId="300"/>
        </pc:sldMkLst>
        <pc:spChg chg="mod">
          <ac:chgData name="Pratik Suhas" userId="6fb59f47-7475-4b8c-af52-9b2513b78b83" providerId="ADAL" clId="{EA7C5809-0F56-45BB-AB94-ED4122C52991}" dt="2023-02-23T15:04:38.439" v="916" actId="113"/>
          <ac:spMkLst>
            <pc:docMk/>
            <pc:sldMk cId="152387756" sldId="300"/>
            <ac:spMk id="16" creationId="{9ABC99E9-502A-3E51-9243-771EC3D8D594}"/>
          </ac:spMkLst>
        </pc:spChg>
      </pc:sldChg>
      <pc:sldChg chg="modSp mod">
        <pc:chgData name="Pratik Suhas" userId="6fb59f47-7475-4b8c-af52-9b2513b78b83" providerId="ADAL" clId="{EA7C5809-0F56-45BB-AB94-ED4122C52991}" dt="2023-02-23T15:04:53.524" v="920" actId="20577"/>
        <pc:sldMkLst>
          <pc:docMk/>
          <pc:sldMk cId="635392536" sldId="301"/>
        </pc:sldMkLst>
        <pc:spChg chg="mod">
          <ac:chgData name="Pratik Suhas" userId="6fb59f47-7475-4b8c-af52-9b2513b78b83" providerId="ADAL" clId="{EA7C5809-0F56-45BB-AB94-ED4122C52991}" dt="2023-02-23T15:04:53.524" v="920" actId="20577"/>
          <ac:spMkLst>
            <pc:docMk/>
            <pc:sldMk cId="635392536" sldId="301"/>
            <ac:spMk id="16" creationId="{9ABC99E9-502A-3E51-9243-771EC3D8D594}"/>
          </ac:spMkLst>
        </pc:spChg>
      </pc:sldChg>
      <pc:sldChg chg="modSp add mod">
        <pc:chgData name="Pratik Suhas" userId="6fb59f47-7475-4b8c-af52-9b2513b78b83" providerId="ADAL" clId="{EA7C5809-0F56-45BB-AB94-ED4122C52991}" dt="2023-02-23T08:04:50.291" v="896" actId="20577"/>
        <pc:sldMkLst>
          <pc:docMk/>
          <pc:sldMk cId="1431141957" sldId="302"/>
        </pc:sldMkLst>
        <pc:spChg chg="mod">
          <ac:chgData name="Pratik Suhas" userId="6fb59f47-7475-4b8c-af52-9b2513b78b83" providerId="ADAL" clId="{EA7C5809-0F56-45BB-AB94-ED4122C52991}" dt="2023-02-23T08:04:50.291" v="896" actId="20577"/>
          <ac:spMkLst>
            <pc:docMk/>
            <pc:sldMk cId="1431141957" sldId="302"/>
            <ac:spMk id="100" creationId="{C4B4557E-2EE3-41E0-8A59-E60F50BDB6EC}"/>
          </ac:spMkLst>
        </pc:spChg>
      </pc:sldChg>
    </pc:docChg>
  </pc:docChgLst>
</pc:chgInfo>
</file>

<file path=ppt/comments/modernComment_110_FED2D6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59111C-7C94-4D7A-9E58-DA711B27546B}" authorId="{F5AB9CE5-A35A-15C7-48AF-D2CDF83183FD}" created="2023-02-21T21:06:10.178">
    <pc:sldMkLst xmlns:pc="http://schemas.microsoft.com/office/powerpoint/2013/main/command">
      <pc:docMk/>
      <pc:sldMk cId="4275230449" sldId="272"/>
    </pc:sldMkLst>
    <p188:txBody>
      <a:bodyPr/>
      <a:lstStyle/>
      <a:p>
        <a:r>
          <a:rPr lang="en-US"/>
          <a:t>One way we can show which model is best and which is optimal. We can show that even though 1 model has least error, we are going ahead with another to</a:t>
        </a:r>
      </a:p>
    </p188:txBody>
  </p188:cm>
  <p188:cm id="{7535BC34-9E0B-7245-985A-D9BEE6772C17}" authorId="{5DC7519A-74E6-25A5-823E-2E3E928A6C85}" created="2023-02-22T18:45:49.975">
    <pc:sldMkLst xmlns:pc="http://schemas.microsoft.com/office/powerpoint/2013/main/command">
      <pc:docMk/>
      <pc:sldMk cId="4275230449" sldId="272"/>
    </pc:sldMkLst>
    <p188:txBody>
      <a:bodyPr/>
      <a:lstStyle/>
      <a:p>
        <a:r>
          <a:rPr lang="en-US"/>
          <a:t>Can create a table for all 
</a:t>
        </a:r>
      </a:p>
    </p188:txBody>
  </p188:cm>
  <p188:cm id="{1FE5554E-ADD2-4B38-965A-5654F0EE23A4}" authorId="{5DCF9F76-0DBA-6591-1378-3160894AA25E}" created="2023-02-23T01:34:34.157">
    <pc:sldMkLst xmlns:pc="http://schemas.microsoft.com/office/powerpoint/2013/main/command">
      <pc:docMk/>
      <pc:sldMk cId="4275230449" sldId="272"/>
    </pc:sldMkLst>
    <p188:txBody>
      <a:bodyPr/>
      <a:lstStyle/>
      <a:p>
        <a:r>
          <a:rPr lang="en-IN"/>
          <a:t>Update the model names</a:t>
        </a:r>
      </a:p>
    </p188:txBody>
  </p188:cm>
  <p188:cm id="{7FFDAAEB-6D68-B140-8D13-728FE163967E}" authorId="{9F65F095-9584-7777-0AF0-AC908CD6BB63}" created="2023-02-23T02:30:17.958">
    <pc:sldMkLst xmlns:pc="http://schemas.microsoft.com/office/powerpoint/2013/main/command">
      <pc:docMk/>
      <pc:sldMk cId="4275230449" sldId="272"/>
    </pc:sldMkLst>
    <p188:txBody>
      <a:bodyPr/>
      <a:lstStyle/>
      <a:p>
        <a:r>
          <a:rPr lang="en-US"/>
          <a:t>Hey can we add the RMSE for each of the models, just above the box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C39B5-21DB-4838-9BF2-DE75EDCFA33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5FA93-B971-4EDE-8ACB-70F1735023A0}">
      <dgm:prSet phldrT="[Text]"/>
      <dgm:spPr/>
      <dgm:t>
        <a:bodyPr/>
        <a:lstStyle/>
        <a:p>
          <a:r>
            <a:rPr lang="en-US"/>
            <a:t>Gap between training and validation data</a:t>
          </a:r>
        </a:p>
      </dgm:t>
    </dgm:pt>
    <dgm:pt modelId="{5F89A8EE-DA3B-44CE-8461-6EBBF56E6EF6}" type="parTrans" cxnId="{AB04C9E7-F1FA-4383-A688-5C383BC6A646}">
      <dgm:prSet/>
      <dgm:spPr/>
      <dgm:t>
        <a:bodyPr/>
        <a:lstStyle/>
        <a:p>
          <a:endParaRPr lang="en-US"/>
        </a:p>
      </dgm:t>
    </dgm:pt>
    <dgm:pt modelId="{8C3696A7-844E-42C3-A77E-D1435F774F3A}" type="sibTrans" cxnId="{AB04C9E7-F1FA-4383-A688-5C383BC6A646}">
      <dgm:prSet custT="1"/>
      <dgm:spPr/>
      <dgm:t>
        <a:bodyPr/>
        <a:lstStyle/>
        <a:p>
          <a:r>
            <a:rPr lang="en-US" sz="1400"/>
            <a:t>Statistically, sub-category is a significant variable </a:t>
          </a:r>
        </a:p>
      </dgm:t>
    </dgm:pt>
    <dgm:pt modelId="{4A577558-56D0-46DE-8DE0-D2545E43BCF0}">
      <dgm:prSet phldrT="[Text]"/>
      <dgm:spPr/>
      <dgm:t>
        <a:bodyPr/>
        <a:lstStyle/>
        <a:p>
          <a:r>
            <a:rPr lang="en-US"/>
            <a:t>In a practical setting, there should exist a gap between training and validation dataset on account of lead time </a:t>
          </a:r>
        </a:p>
      </dgm:t>
    </dgm:pt>
    <dgm:pt modelId="{C46D72B6-3786-44E5-8A07-EE8FAFD19A7C}" type="parTrans" cxnId="{8C283D86-C6D5-41BE-AA43-497188CA58E6}">
      <dgm:prSet/>
      <dgm:spPr/>
      <dgm:t>
        <a:bodyPr/>
        <a:lstStyle/>
        <a:p>
          <a:endParaRPr lang="en-US"/>
        </a:p>
      </dgm:t>
    </dgm:pt>
    <dgm:pt modelId="{40ABBDB8-E86B-45EF-AACA-CD6E4055D184}" type="sibTrans" cxnId="{8C283D86-C6D5-41BE-AA43-497188CA58E6}">
      <dgm:prSet/>
      <dgm:spPr/>
      <dgm:t>
        <a:bodyPr/>
        <a:lstStyle/>
        <a:p>
          <a:endParaRPr lang="en-US"/>
        </a:p>
      </dgm:t>
    </dgm:pt>
    <dgm:pt modelId="{D2BB2001-E83A-4D5D-9191-F5505BB8125D}">
      <dgm:prSet phldrT="[Text]"/>
      <dgm:spPr/>
      <dgm:t>
        <a:bodyPr/>
        <a:lstStyle/>
        <a:p>
          <a:r>
            <a:rPr lang="en-US"/>
            <a:t>Top 6 sub-categories (35%) account for 81% of all sales</a:t>
          </a:r>
        </a:p>
      </dgm:t>
    </dgm:pt>
    <dgm:pt modelId="{05CEA5D6-ED2C-420B-B4DB-D972C38EDC3C}" type="parTrans" cxnId="{7CB24DEB-BBC0-4F8D-845C-FB21926EB0D3}">
      <dgm:prSet/>
      <dgm:spPr/>
      <dgm:t>
        <a:bodyPr/>
        <a:lstStyle/>
        <a:p>
          <a:endParaRPr lang="en-US"/>
        </a:p>
      </dgm:t>
    </dgm:pt>
    <dgm:pt modelId="{344208F7-270E-4BF2-B9F2-D47378C9E1F9}" type="sibTrans" cxnId="{7CB24DEB-BBC0-4F8D-845C-FB21926EB0D3}">
      <dgm:prSet custT="1"/>
      <dgm:spPr/>
      <dgm:t>
        <a:bodyPr/>
        <a:lstStyle/>
        <a:p>
          <a:r>
            <a:rPr lang="en-US" sz="1400"/>
            <a:t>MAPE used as an evaluation metric</a:t>
          </a:r>
        </a:p>
      </dgm:t>
    </dgm:pt>
    <dgm:pt modelId="{2BF3EE0A-6DC3-4638-8E25-8F2906D90ED1}">
      <dgm:prSet phldrT="[Text]"/>
      <dgm:spPr/>
      <dgm:t>
        <a:bodyPr/>
        <a:lstStyle/>
        <a:p>
          <a:r>
            <a:rPr lang="en-US"/>
            <a:t>These sub-categories are highly profitable and managing inventory for these is critical</a:t>
          </a:r>
        </a:p>
      </dgm:t>
    </dgm:pt>
    <dgm:pt modelId="{2E3B45C2-4404-41C6-93CE-F548D868694A}" type="parTrans" cxnId="{FB162B35-5FC2-47FA-BA2A-F86CC2AB2482}">
      <dgm:prSet/>
      <dgm:spPr/>
      <dgm:t>
        <a:bodyPr/>
        <a:lstStyle/>
        <a:p>
          <a:endParaRPr lang="en-US"/>
        </a:p>
      </dgm:t>
    </dgm:pt>
    <dgm:pt modelId="{5BBDA559-D467-4521-BA19-7C0909E27011}" type="sibTrans" cxnId="{FB162B35-5FC2-47FA-BA2A-F86CC2AB2482}">
      <dgm:prSet/>
      <dgm:spPr/>
      <dgm:t>
        <a:bodyPr/>
        <a:lstStyle/>
        <a:p>
          <a:endParaRPr lang="en-US"/>
        </a:p>
      </dgm:t>
    </dgm:pt>
    <dgm:pt modelId="{9AC18150-17E3-4D07-B1FF-1E2E7CA3D9AB}" type="pres">
      <dgm:prSet presAssocID="{039C39B5-21DB-4838-9BF2-DE75EDCFA339}" presName="Name0" presStyleCnt="0">
        <dgm:presLayoutVars>
          <dgm:chMax/>
          <dgm:chPref/>
          <dgm:dir/>
          <dgm:animLvl val="lvl"/>
        </dgm:presLayoutVars>
      </dgm:prSet>
      <dgm:spPr/>
    </dgm:pt>
    <dgm:pt modelId="{C6A6AE3F-152B-4B1F-AD30-E703A7436FFA}" type="pres">
      <dgm:prSet presAssocID="{2145FA93-B971-4EDE-8ACB-70F1735023A0}" presName="composite" presStyleCnt="0"/>
      <dgm:spPr/>
    </dgm:pt>
    <dgm:pt modelId="{2CB9FD91-F98A-4530-8C3F-4E3487D9D511}" type="pres">
      <dgm:prSet presAssocID="{2145FA93-B971-4EDE-8ACB-70F1735023A0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0C8CB35-D508-4880-8F0A-FB81DE3EB8D7}" type="pres">
      <dgm:prSet presAssocID="{2145FA93-B971-4EDE-8ACB-70F1735023A0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7BF1889-AC66-40FA-BC9F-332ECAA18118}" type="pres">
      <dgm:prSet presAssocID="{2145FA93-B971-4EDE-8ACB-70F1735023A0}" presName="BalanceSpacing" presStyleCnt="0"/>
      <dgm:spPr/>
    </dgm:pt>
    <dgm:pt modelId="{59E41BB8-A345-4A00-B89D-F8F6AD3DD14D}" type="pres">
      <dgm:prSet presAssocID="{2145FA93-B971-4EDE-8ACB-70F1735023A0}" presName="BalanceSpacing1" presStyleCnt="0"/>
      <dgm:spPr/>
    </dgm:pt>
    <dgm:pt modelId="{7D7B5C73-9783-4E3D-9546-A1083D0AC6DA}" type="pres">
      <dgm:prSet presAssocID="{8C3696A7-844E-42C3-A77E-D1435F774F3A}" presName="Accent1Text" presStyleLbl="node1" presStyleIdx="1" presStyleCnt="4"/>
      <dgm:spPr/>
    </dgm:pt>
    <dgm:pt modelId="{8F0177F5-7534-4583-B3D4-EB85959DD730}" type="pres">
      <dgm:prSet presAssocID="{8C3696A7-844E-42C3-A77E-D1435F774F3A}" presName="spaceBetweenRectangles" presStyleCnt="0"/>
      <dgm:spPr/>
    </dgm:pt>
    <dgm:pt modelId="{5E5ECFB5-B880-4BE8-A353-7F284EA8E92F}" type="pres">
      <dgm:prSet presAssocID="{D2BB2001-E83A-4D5D-9191-F5505BB8125D}" presName="composite" presStyleCnt="0"/>
      <dgm:spPr/>
    </dgm:pt>
    <dgm:pt modelId="{7E6F38F9-77D6-444F-AC5D-55E07AA5F0B1}" type="pres">
      <dgm:prSet presAssocID="{D2BB2001-E83A-4D5D-9191-F5505BB8125D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7FDF0D3-6B62-4F7E-B9DA-CABF2230104F}" type="pres">
      <dgm:prSet presAssocID="{D2BB2001-E83A-4D5D-9191-F5505BB8125D}" presName="Childtext1" presStyleLbl="revTx" presStyleIdx="1" presStyleCnt="2" custScaleX="75559">
        <dgm:presLayoutVars>
          <dgm:chMax val="0"/>
          <dgm:chPref val="0"/>
          <dgm:bulletEnabled val="1"/>
        </dgm:presLayoutVars>
      </dgm:prSet>
      <dgm:spPr/>
    </dgm:pt>
    <dgm:pt modelId="{B70243D6-8EE7-40E1-88D7-A0CD21A96C60}" type="pres">
      <dgm:prSet presAssocID="{D2BB2001-E83A-4D5D-9191-F5505BB8125D}" presName="BalanceSpacing" presStyleCnt="0"/>
      <dgm:spPr/>
    </dgm:pt>
    <dgm:pt modelId="{9CFF0EEA-B15A-4394-B9A4-8FC848090C89}" type="pres">
      <dgm:prSet presAssocID="{D2BB2001-E83A-4D5D-9191-F5505BB8125D}" presName="BalanceSpacing1" presStyleCnt="0"/>
      <dgm:spPr/>
    </dgm:pt>
    <dgm:pt modelId="{FF95085B-4CF0-4FB5-83E6-D164EE77DD14}" type="pres">
      <dgm:prSet presAssocID="{344208F7-270E-4BF2-B9F2-D47378C9E1F9}" presName="Accent1Text" presStyleLbl="node1" presStyleIdx="3" presStyleCnt="4"/>
      <dgm:spPr/>
    </dgm:pt>
  </dgm:ptLst>
  <dgm:cxnLst>
    <dgm:cxn modelId="{A974DE04-8BFE-4A01-AF04-49E8266BF15D}" type="presOf" srcId="{8C3696A7-844E-42C3-A77E-D1435F774F3A}" destId="{7D7B5C73-9783-4E3D-9546-A1083D0AC6DA}" srcOrd="0" destOrd="0" presId="urn:microsoft.com/office/officeart/2008/layout/AlternatingHexagons"/>
    <dgm:cxn modelId="{7C54FA1B-8E3D-4A05-951C-593D43CAAD23}" type="presOf" srcId="{D2BB2001-E83A-4D5D-9191-F5505BB8125D}" destId="{7E6F38F9-77D6-444F-AC5D-55E07AA5F0B1}" srcOrd="0" destOrd="0" presId="urn:microsoft.com/office/officeart/2008/layout/AlternatingHexagons"/>
    <dgm:cxn modelId="{4C26B926-B042-41B4-AF91-BF264BF2263B}" type="presOf" srcId="{344208F7-270E-4BF2-B9F2-D47378C9E1F9}" destId="{FF95085B-4CF0-4FB5-83E6-D164EE77DD14}" srcOrd="0" destOrd="0" presId="urn:microsoft.com/office/officeart/2008/layout/AlternatingHexagons"/>
    <dgm:cxn modelId="{FB162B35-5FC2-47FA-BA2A-F86CC2AB2482}" srcId="{D2BB2001-E83A-4D5D-9191-F5505BB8125D}" destId="{2BF3EE0A-6DC3-4638-8E25-8F2906D90ED1}" srcOrd="0" destOrd="0" parTransId="{2E3B45C2-4404-41C6-93CE-F548D868694A}" sibTransId="{5BBDA559-D467-4521-BA19-7C0909E27011}"/>
    <dgm:cxn modelId="{93D2C83C-0FCE-445B-B13E-7FA98F32F38A}" type="presOf" srcId="{2145FA93-B971-4EDE-8ACB-70F1735023A0}" destId="{2CB9FD91-F98A-4530-8C3F-4E3487D9D511}" srcOrd="0" destOrd="0" presId="urn:microsoft.com/office/officeart/2008/layout/AlternatingHexagons"/>
    <dgm:cxn modelId="{38E6B569-43E5-4FB6-97E8-2E17739AD2A3}" type="presOf" srcId="{039C39B5-21DB-4838-9BF2-DE75EDCFA339}" destId="{9AC18150-17E3-4D07-B1FF-1E2E7CA3D9AB}" srcOrd="0" destOrd="0" presId="urn:microsoft.com/office/officeart/2008/layout/AlternatingHexagons"/>
    <dgm:cxn modelId="{44ED366D-A1B0-4F63-8B43-70D3E8961EBE}" type="presOf" srcId="{2BF3EE0A-6DC3-4638-8E25-8F2906D90ED1}" destId="{97FDF0D3-6B62-4F7E-B9DA-CABF2230104F}" srcOrd="0" destOrd="0" presId="urn:microsoft.com/office/officeart/2008/layout/AlternatingHexagons"/>
    <dgm:cxn modelId="{8C283D86-C6D5-41BE-AA43-497188CA58E6}" srcId="{2145FA93-B971-4EDE-8ACB-70F1735023A0}" destId="{4A577558-56D0-46DE-8DE0-D2545E43BCF0}" srcOrd="0" destOrd="0" parTransId="{C46D72B6-3786-44E5-8A07-EE8FAFD19A7C}" sibTransId="{40ABBDB8-E86B-45EF-AACA-CD6E4055D184}"/>
    <dgm:cxn modelId="{EFA3B8DA-5DEA-4543-B1A2-2B29F394464A}" type="presOf" srcId="{4A577558-56D0-46DE-8DE0-D2545E43BCF0}" destId="{50C8CB35-D508-4880-8F0A-FB81DE3EB8D7}" srcOrd="0" destOrd="0" presId="urn:microsoft.com/office/officeart/2008/layout/AlternatingHexagons"/>
    <dgm:cxn modelId="{AB04C9E7-F1FA-4383-A688-5C383BC6A646}" srcId="{039C39B5-21DB-4838-9BF2-DE75EDCFA339}" destId="{2145FA93-B971-4EDE-8ACB-70F1735023A0}" srcOrd="0" destOrd="0" parTransId="{5F89A8EE-DA3B-44CE-8461-6EBBF56E6EF6}" sibTransId="{8C3696A7-844E-42C3-A77E-D1435F774F3A}"/>
    <dgm:cxn modelId="{7CB24DEB-BBC0-4F8D-845C-FB21926EB0D3}" srcId="{039C39B5-21DB-4838-9BF2-DE75EDCFA339}" destId="{D2BB2001-E83A-4D5D-9191-F5505BB8125D}" srcOrd="1" destOrd="0" parTransId="{05CEA5D6-ED2C-420B-B4DB-D972C38EDC3C}" sibTransId="{344208F7-270E-4BF2-B9F2-D47378C9E1F9}"/>
    <dgm:cxn modelId="{3BAA6634-FE76-4730-82F4-C699BCCAC890}" type="presParOf" srcId="{9AC18150-17E3-4D07-B1FF-1E2E7CA3D9AB}" destId="{C6A6AE3F-152B-4B1F-AD30-E703A7436FFA}" srcOrd="0" destOrd="0" presId="urn:microsoft.com/office/officeart/2008/layout/AlternatingHexagons"/>
    <dgm:cxn modelId="{39F03395-6768-47C3-820C-8A4F037B2CEF}" type="presParOf" srcId="{C6A6AE3F-152B-4B1F-AD30-E703A7436FFA}" destId="{2CB9FD91-F98A-4530-8C3F-4E3487D9D511}" srcOrd="0" destOrd="0" presId="urn:microsoft.com/office/officeart/2008/layout/AlternatingHexagons"/>
    <dgm:cxn modelId="{B68DDF26-2475-477E-AA8C-559CD3B6D4D9}" type="presParOf" srcId="{C6A6AE3F-152B-4B1F-AD30-E703A7436FFA}" destId="{50C8CB35-D508-4880-8F0A-FB81DE3EB8D7}" srcOrd="1" destOrd="0" presId="urn:microsoft.com/office/officeart/2008/layout/AlternatingHexagons"/>
    <dgm:cxn modelId="{49FC8A4A-1AC6-474D-BF67-CB2DD23DFDE8}" type="presParOf" srcId="{C6A6AE3F-152B-4B1F-AD30-E703A7436FFA}" destId="{57BF1889-AC66-40FA-BC9F-332ECAA18118}" srcOrd="2" destOrd="0" presId="urn:microsoft.com/office/officeart/2008/layout/AlternatingHexagons"/>
    <dgm:cxn modelId="{6A401C25-D86C-45EE-A432-30573DDB06CA}" type="presParOf" srcId="{C6A6AE3F-152B-4B1F-AD30-E703A7436FFA}" destId="{59E41BB8-A345-4A00-B89D-F8F6AD3DD14D}" srcOrd="3" destOrd="0" presId="urn:microsoft.com/office/officeart/2008/layout/AlternatingHexagons"/>
    <dgm:cxn modelId="{C5ECE1FC-CBAB-4ABD-BD2C-B9C49118FDD5}" type="presParOf" srcId="{C6A6AE3F-152B-4B1F-AD30-E703A7436FFA}" destId="{7D7B5C73-9783-4E3D-9546-A1083D0AC6DA}" srcOrd="4" destOrd="0" presId="urn:microsoft.com/office/officeart/2008/layout/AlternatingHexagons"/>
    <dgm:cxn modelId="{6656D06C-8BEF-4ADD-9391-B321948A8E97}" type="presParOf" srcId="{9AC18150-17E3-4D07-B1FF-1E2E7CA3D9AB}" destId="{8F0177F5-7534-4583-B3D4-EB85959DD730}" srcOrd="1" destOrd="0" presId="urn:microsoft.com/office/officeart/2008/layout/AlternatingHexagons"/>
    <dgm:cxn modelId="{711791A9-4033-4CF3-ADC5-A03E4F9D57AB}" type="presParOf" srcId="{9AC18150-17E3-4D07-B1FF-1E2E7CA3D9AB}" destId="{5E5ECFB5-B880-4BE8-A353-7F284EA8E92F}" srcOrd="2" destOrd="0" presId="urn:microsoft.com/office/officeart/2008/layout/AlternatingHexagons"/>
    <dgm:cxn modelId="{0AAA903B-228B-49BD-8601-BCB49553E4A3}" type="presParOf" srcId="{5E5ECFB5-B880-4BE8-A353-7F284EA8E92F}" destId="{7E6F38F9-77D6-444F-AC5D-55E07AA5F0B1}" srcOrd="0" destOrd="0" presId="urn:microsoft.com/office/officeart/2008/layout/AlternatingHexagons"/>
    <dgm:cxn modelId="{E0BD5C22-4167-459E-A967-896D03766D0A}" type="presParOf" srcId="{5E5ECFB5-B880-4BE8-A353-7F284EA8E92F}" destId="{97FDF0D3-6B62-4F7E-B9DA-CABF2230104F}" srcOrd="1" destOrd="0" presId="urn:microsoft.com/office/officeart/2008/layout/AlternatingHexagons"/>
    <dgm:cxn modelId="{83F8115E-371B-47A0-ACC8-5C77812C0959}" type="presParOf" srcId="{5E5ECFB5-B880-4BE8-A353-7F284EA8E92F}" destId="{B70243D6-8EE7-40E1-88D7-A0CD21A96C60}" srcOrd="2" destOrd="0" presId="urn:microsoft.com/office/officeart/2008/layout/AlternatingHexagons"/>
    <dgm:cxn modelId="{97CBFE54-124E-4DA3-8C61-0BAE3913E447}" type="presParOf" srcId="{5E5ECFB5-B880-4BE8-A353-7F284EA8E92F}" destId="{9CFF0EEA-B15A-4394-B9A4-8FC848090C89}" srcOrd="3" destOrd="0" presId="urn:microsoft.com/office/officeart/2008/layout/AlternatingHexagons"/>
    <dgm:cxn modelId="{EC3AA59C-60F0-403D-8FD0-0619665C8752}" type="presParOf" srcId="{5E5ECFB5-B880-4BE8-A353-7F284EA8E92F}" destId="{FF95085B-4CF0-4FB5-83E6-D164EE77DD1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 dirty="0"/>
            <a:t>Why no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 dirty="0"/>
            <a:t>Time Series is a random walk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 dirty="0"/>
            <a:t>Maintain a stock of 30 copiers per quarter since demand cannot be forecasted and product is a high profit SKU with longer lead times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Seasonality, 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/>
            <a:t>Why this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/>
            <a:t>Optimal model, Lowest MAPE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/>
            <a:t>Maintain stocks as per forecast and not upper limit of confidence interval as product is at higher risk of obsolescence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 custLinFactNeighborX="-27066" custLinFactNeighborY="3157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Seasonality, Trend, 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/>
            <a:t>Why this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/>
            <a:t>Optimal model, Lowest MAPE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/>
            <a:t>Maintain stocks as per upper limit of confidence interval as product is not at higher risk of obsolescence and highly profitable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 custLinFactNeighborX="-27066" custLinFactNeighborY="3157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Seasonality, Trend, 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/>
            <a:t>Why this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/>
            <a:t>Low MAPE and little difference between train and validation MAPE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/>
            <a:t>Maintain stocks as per upper limit of confidence interval as product is not at higher risk of obsolescence and highly profitable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 custLinFactNeighborX="-27066" custLinFactNeighborY="3157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Seasonality, Trend, 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/>
            <a:t>Why this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/>
            <a:t>Optimal model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/>
            <a:t>Maintain stocks as per upper limit of confidence interval as product is not at higher risk of obsolescence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 custLinFactNeighborX="-27066" custLinFactNeighborY="3157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3BE9F7-35D9-46D9-B9CE-CB95BA1432B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D0B00-F9DD-46E4-BE8A-C9E16A36EFF6}">
      <dgm:prSet phldrT="[Text]"/>
      <dgm:spPr/>
      <dgm:t>
        <a:bodyPr/>
        <a:lstStyle/>
        <a:p>
          <a:pPr algn="ctr"/>
          <a:r>
            <a:rPr lang="en-US"/>
            <a:t>Timeseries Components</a:t>
          </a:r>
        </a:p>
      </dgm:t>
    </dgm:pt>
    <dgm:pt modelId="{54D8BFAE-F991-4BF1-BFCD-D654653E49E6}" type="parTrans" cxnId="{01533E62-4C69-4AFD-BE76-2FFA0067FB14}">
      <dgm:prSet/>
      <dgm:spPr/>
      <dgm:t>
        <a:bodyPr/>
        <a:lstStyle/>
        <a:p>
          <a:endParaRPr lang="en-US"/>
        </a:p>
      </dgm:t>
    </dgm:pt>
    <dgm:pt modelId="{F0143E57-AD69-454C-B2A0-F370EB3D0A73}" type="sibTrans" cxnId="{01533E62-4C69-4AFD-BE76-2FFA0067FB14}">
      <dgm:prSet/>
      <dgm:spPr/>
      <dgm:t>
        <a:bodyPr/>
        <a:lstStyle/>
        <a:p>
          <a:endParaRPr lang="en-US"/>
        </a:p>
      </dgm:t>
    </dgm:pt>
    <dgm:pt modelId="{A547506F-0A75-468E-8623-37EC4B44E7D0}">
      <dgm:prSet phldrT="[Text]"/>
      <dgm:spPr/>
      <dgm:t>
        <a:bodyPr/>
        <a:lstStyle/>
        <a:p>
          <a:r>
            <a:rPr lang="en-US"/>
            <a:t>Seasonality, Trend, Noise, Level</a:t>
          </a:r>
        </a:p>
      </dgm:t>
    </dgm:pt>
    <dgm:pt modelId="{FD0CA1E2-5708-4E60-9DCB-3D53792FF7D0}" type="parTrans" cxnId="{D31FE409-338F-4567-A604-A36759768111}">
      <dgm:prSet/>
      <dgm:spPr/>
      <dgm:t>
        <a:bodyPr/>
        <a:lstStyle/>
        <a:p>
          <a:endParaRPr lang="en-US"/>
        </a:p>
      </dgm:t>
    </dgm:pt>
    <dgm:pt modelId="{84C250EA-8154-4F3D-B08B-8FF01092048B}" type="sibTrans" cxnId="{D31FE409-338F-4567-A604-A36759768111}">
      <dgm:prSet/>
      <dgm:spPr/>
      <dgm:t>
        <a:bodyPr/>
        <a:lstStyle/>
        <a:p>
          <a:endParaRPr lang="en-US"/>
        </a:p>
      </dgm:t>
    </dgm:pt>
    <dgm:pt modelId="{E309785A-9FEA-46A0-8861-A0C7E96AE81C}">
      <dgm:prSet phldrT="[Text]"/>
      <dgm:spPr/>
      <dgm:t>
        <a:bodyPr/>
        <a:lstStyle/>
        <a:p>
          <a:pPr algn="ctr"/>
          <a:r>
            <a:rPr lang="en-US"/>
            <a:t>Why this model?</a:t>
          </a:r>
        </a:p>
      </dgm:t>
    </dgm:pt>
    <dgm:pt modelId="{989087F2-26F7-48B9-A33F-B19EDB06FFE9}" type="parTrans" cxnId="{72920CC5-FAE0-484D-BF89-6E3C86DA9B49}">
      <dgm:prSet/>
      <dgm:spPr/>
      <dgm:t>
        <a:bodyPr/>
        <a:lstStyle/>
        <a:p>
          <a:endParaRPr lang="en-US"/>
        </a:p>
      </dgm:t>
    </dgm:pt>
    <dgm:pt modelId="{CC37E516-8EA9-43C3-B7B7-42022E379FA2}" type="sibTrans" cxnId="{72920CC5-FAE0-484D-BF89-6E3C86DA9B49}">
      <dgm:prSet/>
      <dgm:spPr/>
      <dgm:t>
        <a:bodyPr/>
        <a:lstStyle/>
        <a:p>
          <a:endParaRPr lang="en-US"/>
        </a:p>
      </dgm:t>
    </dgm:pt>
    <dgm:pt modelId="{2F94BB1F-112F-4084-8F27-C29EC59BEAE1}">
      <dgm:prSet phldrT="[Text]"/>
      <dgm:spPr/>
      <dgm:t>
        <a:bodyPr/>
        <a:lstStyle/>
        <a:p>
          <a:r>
            <a:rPr lang="en-US"/>
            <a:t>Optimal model</a:t>
          </a:r>
        </a:p>
      </dgm:t>
    </dgm:pt>
    <dgm:pt modelId="{099C1DED-08E1-4DEB-ABD7-4484A49952BF}" type="parTrans" cxnId="{5D3E85AF-1DB9-4A8D-866B-8815023B273D}">
      <dgm:prSet/>
      <dgm:spPr/>
      <dgm:t>
        <a:bodyPr/>
        <a:lstStyle/>
        <a:p>
          <a:endParaRPr lang="en-US"/>
        </a:p>
      </dgm:t>
    </dgm:pt>
    <dgm:pt modelId="{47733E09-FB31-417D-A337-A380BB46BFED}" type="sibTrans" cxnId="{5D3E85AF-1DB9-4A8D-866B-8815023B273D}">
      <dgm:prSet/>
      <dgm:spPr/>
      <dgm:t>
        <a:bodyPr/>
        <a:lstStyle/>
        <a:p>
          <a:endParaRPr lang="en-US"/>
        </a:p>
      </dgm:t>
    </dgm:pt>
    <dgm:pt modelId="{D649BF36-8B43-4D87-AFFF-6ACC4130482D}">
      <dgm:prSet phldrT="[Text]"/>
      <dgm:spPr/>
      <dgm:t>
        <a:bodyPr/>
        <a:lstStyle/>
        <a:p>
          <a:pPr algn="ctr"/>
          <a:r>
            <a:rPr lang="en-US"/>
            <a:t>Inventory Strategy</a:t>
          </a:r>
        </a:p>
      </dgm:t>
    </dgm:pt>
    <dgm:pt modelId="{2B3FBE51-4365-4833-B113-5C73EBEB1748}" type="parTrans" cxnId="{DCA2B41C-EBCB-472F-976B-5638ED22E6E6}">
      <dgm:prSet/>
      <dgm:spPr/>
      <dgm:t>
        <a:bodyPr/>
        <a:lstStyle/>
        <a:p>
          <a:endParaRPr lang="en-US"/>
        </a:p>
      </dgm:t>
    </dgm:pt>
    <dgm:pt modelId="{A9735071-0BD4-44D3-82F8-0B8197845E36}" type="sibTrans" cxnId="{DCA2B41C-EBCB-472F-976B-5638ED22E6E6}">
      <dgm:prSet/>
      <dgm:spPr/>
      <dgm:t>
        <a:bodyPr/>
        <a:lstStyle/>
        <a:p>
          <a:endParaRPr lang="en-US"/>
        </a:p>
      </dgm:t>
    </dgm:pt>
    <dgm:pt modelId="{26A047C2-5A2C-451E-B28C-0B9D9C7C0CDE}">
      <dgm:prSet phldrT="[Text]"/>
      <dgm:spPr/>
      <dgm:t>
        <a:bodyPr/>
        <a:lstStyle/>
        <a:p>
          <a:r>
            <a:rPr lang="en-US"/>
            <a:t>Maintain stocks as per upper limit of confidence interval as product is not at higher risk of obsolescence and highly profitable</a:t>
          </a:r>
        </a:p>
      </dgm:t>
    </dgm:pt>
    <dgm:pt modelId="{B1D0EA75-DA77-45E3-B8D8-91DF5D2CA9DE}" type="parTrans" cxnId="{E5DEF37F-A68C-4E7F-9C58-2647766D0FA5}">
      <dgm:prSet/>
      <dgm:spPr/>
      <dgm:t>
        <a:bodyPr/>
        <a:lstStyle/>
        <a:p>
          <a:endParaRPr lang="en-US"/>
        </a:p>
      </dgm:t>
    </dgm:pt>
    <dgm:pt modelId="{3B5520C4-EA34-4AAC-907D-579F302FF499}" type="sibTrans" cxnId="{E5DEF37F-A68C-4E7F-9C58-2647766D0FA5}">
      <dgm:prSet/>
      <dgm:spPr/>
      <dgm:t>
        <a:bodyPr/>
        <a:lstStyle/>
        <a:p>
          <a:endParaRPr lang="en-US"/>
        </a:p>
      </dgm:t>
    </dgm:pt>
    <dgm:pt modelId="{55DC47D0-695B-4E32-9607-5B43404E85C5}" type="pres">
      <dgm:prSet presAssocID="{C33BE9F7-35D9-46D9-B9CE-CB95BA1432B7}" presName="Name0" presStyleCnt="0">
        <dgm:presLayoutVars>
          <dgm:dir/>
          <dgm:animLvl val="lvl"/>
          <dgm:resizeHandles val="exact"/>
        </dgm:presLayoutVars>
      </dgm:prSet>
      <dgm:spPr/>
    </dgm:pt>
    <dgm:pt modelId="{90A376E7-D09B-42B0-8B8B-D6C17610AF9C}" type="pres">
      <dgm:prSet presAssocID="{A0DD0B00-F9DD-46E4-BE8A-C9E16A36EFF6}" presName="linNode" presStyleCnt="0"/>
      <dgm:spPr/>
    </dgm:pt>
    <dgm:pt modelId="{91A5519D-E1FB-42BF-A14A-710139DF1A30}" type="pres">
      <dgm:prSet presAssocID="{A0DD0B00-F9DD-46E4-BE8A-C9E16A36EFF6}" presName="parTx" presStyleLbl="revTx" presStyleIdx="0" presStyleCnt="3">
        <dgm:presLayoutVars>
          <dgm:chMax val="1"/>
          <dgm:bulletEnabled val="1"/>
        </dgm:presLayoutVars>
      </dgm:prSet>
      <dgm:spPr/>
    </dgm:pt>
    <dgm:pt modelId="{FFCBB4BD-0778-420E-B57B-14B585AB7198}" type="pres">
      <dgm:prSet presAssocID="{A0DD0B00-F9DD-46E4-BE8A-C9E16A36EFF6}" presName="bracket" presStyleLbl="parChTrans1D1" presStyleIdx="0" presStyleCnt="3"/>
      <dgm:spPr/>
    </dgm:pt>
    <dgm:pt modelId="{E5DCE212-0826-45D6-8862-4A5512573C7C}" type="pres">
      <dgm:prSet presAssocID="{A0DD0B00-F9DD-46E4-BE8A-C9E16A36EFF6}" presName="spH" presStyleCnt="0"/>
      <dgm:spPr/>
    </dgm:pt>
    <dgm:pt modelId="{3D5E6746-5149-4A24-BC6D-AAC39604510E}" type="pres">
      <dgm:prSet presAssocID="{A0DD0B00-F9DD-46E4-BE8A-C9E16A36EFF6}" presName="desTx" presStyleLbl="node1" presStyleIdx="0" presStyleCnt="3">
        <dgm:presLayoutVars>
          <dgm:bulletEnabled val="1"/>
        </dgm:presLayoutVars>
      </dgm:prSet>
      <dgm:spPr/>
    </dgm:pt>
    <dgm:pt modelId="{AB4845DE-D06E-4233-89B8-7C4F9BFAB1FC}" type="pres">
      <dgm:prSet presAssocID="{F0143E57-AD69-454C-B2A0-F370EB3D0A73}" presName="spV" presStyleCnt="0"/>
      <dgm:spPr/>
    </dgm:pt>
    <dgm:pt modelId="{FDFF393A-ECAF-4B2B-A2F6-C5E6206630A5}" type="pres">
      <dgm:prSet presAssocID="{E309785A-9FEA-46A0-8861-A0C7E96AE81C}" presName="linNode" presStyleCnt="0"/>
      <dgm:spPr/>
    </dgm:pt>
    <dgm:pt modelId="{1CE4B7C8-F739-40C7-BE4D-1105F4D901B6}" type="pres">
      <dgm:prSet presAssocID="{E309785A-9FEA-46A0-8861-A0C7E96AE81C}" presName="parTx" presStyleLbl="revTx" presStyleIdx="1" presStyleCnt="3">
        <dgm:presLayoutVars>
          <dgm:chMax val="1"/>
          <dgm:bulletEnabled val="1"/>
        </dgm:presLayoutVars>
      </dgm:prSet>
      <dgm:spPr/>
    </dgm:pt>
    <dgm:pt modelId="{19B02305-13C5-44E9-900A-2CEFE5DA3E1E}" type="pres">
      <dgm:prSet presAssocID="{E309785A-9FEA-46A0-8861-A0C7E96AE81C}" presName="bracket" presStyleLbl="parChTrans1D1" presStyleIdx="1" presStyleCnt="3"/>
      <dgm:spPr/>
    </dgm:pt>
    <dgm:pt modelId="{E2981F0A-F139-41AE-B2B0-05DFF91A3D09}" type="pres">
      <dgm:prSet presAssocID="{E309785A-9FEA-46A0-8861-A0C7E96AE81C}" presName="spH" presStyleCnt="0"/>
      <dgm:spPr/>
    </dgm:pt>
    <dgm:pt modelId="{B475A50D-7E3E-4E22-8AB0-ABCD8257982E}" type="pres">
      <dgm:prSet presAssocID="{E309785A-9FEA-46A0-8861-A0C7E96AE81C}" presName="desTx" presStyleLbl="node1" presStyleIdx="1" presStyleCnt="3">
        <dgm:presLayoutVars>
          <dgm:bulletEnabled val="1"/>
        </dgm:presLayoutVars>
      </dgm:prSet>
      <dgm:spPr/>
    </dgm:pt>
    <dgm:pt modelId="{CF7A3AF5-5076-4EEA-9412-F064E14433C2}" type="pres">
      <dgm:prSet presAssocID="{CC37E516-8EA9-43C3-B7B7-42022E379FA2}" presName="spV" presStyleCnt="0"/>
      <dgm:spPr/>
    </dgm:pt>
    <dgm:pt modelId="{C9D92465-98A9-4A3E-AC7E-7D92C1F743CF}" type="pres">
      <dgm:prSet presAssocID="{D649BF36-8B43-4D87-AFFF-6ACC4130482D}" presName="linNode" presStyleCnt="0"/>
      <dgm:spPr/>
    </dgm:pt>
    <dgm:pt modelId="{05C1B3A3-52A8-413B-8375-FDDDF824D359}" type="pres">
      <dgm:prSet presAssocID="{D649BF36-8B43-4D87-AFFF-6ACC4130482D}" presName="parTx" presStyleLbl="revTx" presStyleIdx="2" presStyleCnt="3">
        <dgm:presLayoutVars>
          <dgm:chMax val="1"/>
          <dgm:bulletEnabled val="1"/>
        </dgm:presLayoutVars>
      </dgm:prSet>
      <dgm:spPr/>
    </dgm:pt>
    <dgm:pt modelId="{CD7703B2-AA98-4A41-890D-4A295B2713E7}" type="pres">
      <dgm:prSet presAssocID="{D649BF36-8B43-4D87-AFFF-6ACC4130482D}" presName="bracket" presStyleLbl="parChTrans1D1" presStyleIdx="2" presStyleCnt="3"/>
      <dgm:spPr/>
    </dgm:pt>
    <dgm:pt modelId="{4E47BD90-077F-437A-B332-EB9B12CCA412}" type="pres">
      <dgm:prSet presAssocID="{D649BF36-8B43-4D87-AFFF-6ACC4130482D}" presName="spH" presStyleCnt="0"/>
      <dgm:spPr/>
    </dgm:pt>
    <dgm:pt modelId="{8FDFD7E7-053C-469A-B7C5-B5E9A172F268}" type="pres">
      <dgm:prSet presAssocID="{D649BF36-8B43-4D87-AFFF-6ACC4130482D}" presName="desTx" presStyleLbl="node1" presStyleIdx="2" presStyleCnt="3" custLinFactNeighborX="-27066" custLinFactNeighborY="3157">
        <dgm:presLayoutVars>
          <dgm:bulletEnabled val="1"/>
        </dgm:presLayoutVars>
      </dgm:prSet>
      <dgm:spPr/>
    </dgm:pt>
  </dgm:ptLst>
  <dgm:cxnLst>
    <dgm:cxn modelId="{D31FE409-338F-4567-A604-A36759768111}" srcId="{A0DD0B00-F9DD-46E4-BE8A-C9E16A36EFF6}" destId="{A547506F-0A75-468E-8623-37EC4B44E7D0}" srcOrd="0" destOrd="0" parTransId="{FD0CA1E2-5708-4E60-9DCB-3D53792FF7D0}" sibTransId="{84C250EA-8154-4F3D-B08B-8FF01092048B}"/>
    <dgm:cxn modelId="{DCA2B41C-EBCB-472F-976B-5638ED22E6E6}" srcId="{C33BE9F7-35D9-46D9-B9CE-CB95BA1432B7}" destId="{D649BF36-8B43-4D87-AFFF-6ACC4130482D}" srcOrd="2" destOrd="0" parTransId="{2B3FBE51-4365-4833-B113-5C73EBEB1748}" sibTransId="{A9735071-0BD4-44D3-82F8-0B8197845E36}"/>
    <dgm:cxn modelId="{3EC7522C-2ECD-4168-B1DD-769C3739BF87}" type="presOf" srcId="{E309785A-9FEA-46A0-8861-A0C7E96AE81C}" destId="{1CE4B7C8-F739-40C7-BE4D-1105F4D901B6}" srcOrd="0" destOrd="0" presId="urn:diagrams.loki3.com/BracketList"/>
    <dgm:cxn modelId="{BB150936-0443-4C32-A7E8-F6AF60FAB574}" type="presOf" srcId="{D649BF36-8B43-4D87-AFFF-6ACC4130482D}" destId="{05C1B3A3-52A8-413B-8375-FDDDF824D359}" srcOrd="0" destOrd="0" presId="urn:diagrams.loki3.com/BracketList"/>
    <dgm:cxn modelId="{01533E62-4C69-4AFD-BE76-2FFA0067FB14}" srcId="{C33BE9F7-35D9-46D9-B9CE-CB95BA1432B7}" destId="{A0DD0B00-F9DD-46E4-BE8A-C9E16A36EFF6}" srcOrd="0" destOrd="0" parTransId="{54D8BFAE-F991-4BF1-BFCD-D654653E49E6}" sibTransId="{F0143E57-AD69-454C-B2A0-F370EB3D0A73}"/>
    <dgm:cxn modelId="{81787F47-EF01-4BA2-911C-E259EBF9AE79}" type="presOf" srcId="{2F94BB1F-112F-4084-8F27-C29EC59BEAE1}" destId="{B475A50D-7E3E-4E22-8AB0-ABCD8257982E}" srcOrd="0" destOrd="0" presId="urn:diagrams.loki3.com/BracketList"/>
    <dgm:cxn modelId="{CD74AB51-AB42-4D57-BEF2-8DD2913C9DDB}" type="presOf" srcId="{A0DD0B00-F9DD-46E4-BE8A-C9E16A36EFF6}" destId="{91A5519D-E1FB-42BF-A14A-710139DF1A30}" srcOrd="0" destOrd="0" presId="urn:diagrams.loki3.com/BracketList"/>
    <dgm:cxn modelId="{7ED4CC59-8707-49B0-A7DB-A185FF1C05C2}" type="presOf" srcId="{C33BE9F7-35D9-46D9-B9CE-CB95BA1432B7}" destId="{55DC47D0-695B-4E32-9607-5B43404E85C5}" srcOrd="0" destOrd="0" presId="urn:diagrams.loki3.com/BracketList"/>
    <dgm:cxn modelId="{E5DEF37F-A68C-4E7F-9C58-2647766D0FA5}" srcId="{D649BF36-8B43-4D87-AFFF-6ACC4130482D}" destId="{26A047C2-5A2C-451E-B28C-0B9D9C7C0CDE}" srcOrd="0" destOrd="0" parTransId="{B1D0EA75-DA77-45E3-B8D8-91DF5D2CA9DE}" sibTransId="{3B5520C4-EA34-4AAC-907D-579F302FF499}"/>
    <dgm:cxn modelId="{AE2370A1-29DB-4191-8726-0717BD45F3BD}" type="presOf" srcId="{A547506F-0A75-468E-8623-37EC4B44E7D0}" destId="{3D5E6746-5149-4A24-BC6D-AAC39604510E}" srcOrd="0" destOrd="0" presId="urn:diagrams.loki3.com/BracketList"/>
    <dgm:cxn modelId="{5D3E85AF-1DB9-4A8D-866B-8815023B273D}" srcId="{E309785A-9FEA-46A0-8861-A0C7E96AE81C}" destId="{2F94BB1F-112F-4084-8F27-C29EC59BEAE1}" srcOrd="0" destOrd="0" parTransId="{099C1DED-08E1-4DEB-ABD7-4484A49952BF}" sibTransId="{47733E09-FB31-417D-A337-A380BB46BFED}"/>
    <dgm:cxn modelId="{72920CC5-FAE0-484D-BF89-6E3C86DA9B49}" srcId="{C33BE9F7-35D9-46D9-B9CE-CB95BA1432B7}" destId="{E309785A-9FEA-46A0-8861-A0C7E96AE81C}" srcOrd="1" destOrd="0" parTransId="{989087F2-26F7-48B9-A33F-B19EDB06FFE9}" sibTransId="{CC37E516-8EA9-43C3-B7B7-42022E379FA2}"/>
    <dgm:cxn modelId="{991DC6D6-2A25-4D6D-B2A9-D9A4767C6576}" type="presOf" srcId="{26A047C2-5A2C-451E-B28C-0B9D9C7C0CDE}" destId="{8FDFD7E7-053C-469A-B7C5-B5E9A172F268}" srcOrd="0" destOrd="0" presId="urn:diagrams.loki3.com/BracketList"/>
    <dgm:cxn modelId="{4ED43504-8AC3-4E87-8B2E-534B43539CEF}" type="presParOf" srcId="{55DC47D0-695B-4E32-9607-5B43404E85C5}" destId="{90A376E7-D09B-42B0-8B8B-D6C17610AF9C}" srcOrd="0" destOrd="0" presId="urn:diagrams.loki3.com/BracketList"/>
    <dgm:cxn modelId="{D6D70AE4-8BAD-4B2D-AFEE-8E6CFA3707F0}" type="presParOf" srcId="{90A376E7-D09B-42B0-8B8B-D6C17610AF9C}" destId="{91A5519D-E1FB-42BF-A14A-710139DF1A30}" srcOrd="0" destOrd="0" presId="urn:diagrams.loki3.com/BracketList"/>
    <dgm:cxn modelId="{98772E03-E6C5-44F0-8570-6334AA5841DD}" type="presParOf" srcId="{90A376E7-D09B-42B0-8B8B-D6C17610AF9C}" destId="{FFCBB4BD-0778-420E-B57B-14B585AB7198}" srcOrd="1" destOrd="0" presId="urn:diagrams.loki3.com/BracketList"/>
    <dgm:cxn modelId="{2325F0A3-7613-49D4-8244-4D37FCCC80D5}" type="presParOf" srcId="{90A376E7-D09B-42B0-8B8B-D6C17610AF9C}" destId="{E5DCE212-0826-45D6-8862-4A5512573C7C}" srcOrd="2" destOrd="0" presId="urn:diagrams.loki3.com/BracketList"/>
    <dgm:cxn modelId="{2A4D0177-CF57-449F-8C11-5D97173DFF38}" type="presParOf" srcId="{90A376E7-D09B-42B0-8B8B-D6C17610AF9C}" destId="{3D5E6746-5149-4A24-BC6D-AAC39604510E}" srcOrd="3" destOrd="0" presId="urn:diagrams.loki3.com/BracketList"/>
    <dgm:cxn modelId="{D1479B13-4B76-4B1E-BFA8-1B90623B4934}" type="presParOf" srcId="{55DC47D0-695B-4E32-9607-5B43404E85C5}" destId="{AB4845DE-D06E-4233-89B8-7C4F9BFAB1FC}" srcOrd="1" destOrd="0" presId="urn:diagrams.loki3.com/BracketList"/>
    <dgm:cxn modelId="{B52E0E40-9646-4337-9401-1A1BDC3396FA}" type="presParOf" srcId="{55DC47D0-695B-4E32-9607-5B43404E85C5}" destId="{FDFF393A-ECAF-4B2B-A2F6-C5E6206630A5}" srcOrd="2" destOrd="0" presId="urn:diagrams.loki3.com/BracketList"/>
    <dgm:cxn modelId="{3A20D46A-A475-4DFF-A0C5-688F1A090BAF}" type="presParOf" srcId="{FDFF393A-ECAF-4B2B-A2F6-C5E6206630A5}" destId="{1CE4B7C8-F739-40C7-BE4D-1105F4D901B6}" srcOrd="0" destOrd="0" presId="urn:diagrams.loki3.com/BracketList"/>
    <dgm:cxn modelId="{50A9A6C2-CF1A-4175-A950-6F3B1183F52E}" type="presParOf" srcId="{FDFF393A-ECAF-4B2B-A2F6-C5E6206630A5}" destId="{19B02305-13C5-44E9-900A-2CEFE5DA3E1E}" srcOrd="1" destOrd="0" presId="urn:diagrams.loki3.com/BracketList"/>
    <dgm:cxn modelId="{4E82A4E4-35E1-4701-A473-1C6169B60957}" type="presParOf" srcId="{FDFF393A-ECAF-4B2B-A2F6-C5E6206630A5}" destId="{E2981F0A-F139-41AE-B2B0-05DFF91A3D09}" srcOrd="2" destOrd="0" presId="urn:diagrams.loki3.com/BracketList"/>
    <dgm:cxn modelId="{69564AC0-5B7F-4EA8-86D6-0CE46D106522}" type="presParOf" srcId="{FDFF393A-ECAF-4B2B-A2F6-C5E6206630A5}" destId="{B475A50D-7E3E-4E22-8AB0-ABCD8257982E}" srcOrd="3" destOrd="0" presId="urn:diagrams.loki3.com/BracketList"/>
    <dgm:cxn modelId="{746242A3-F19D-4235-BDFF-F47F92016F26}" type="presParOf" srcId="{55DC47D0-695B-4E32-9607-5B43404E85C5}" destId="{CF7A3AF5-5076-4EEA-9412-F064E14433C2}" srcOrd="3" destOrd="0" presId="urn:diagrams.loki3.com/BracketList"/>
    <dgm:cxn modelId="{63373824-C7E5-40D3-8407-20527D51B36B}" type="presParOf" srcId="{55DC47D0-695B-4E32-9607-5B43404E85C5}" destId="{C9D92465-98A9-4A3E-AC7E-7D92C1F743CF}" srcOrd="4" destOrd="0" presId="urn:diagrams.loki3.com/BracketList"/>
    <dgm:cxn modelId="{A5380798-3685-44CA-A87E-1ED7B9EF8EA0}" type="presParOf" srcId="{C9D92465-98A9-4A3E-AC7E-7D92C1F743CF}" destId="{05C1B3A3-52A8-413B-8375-FDDDF824D359}" srcOrd="0" destOrd="0" presId="urn:diagrams.loki3.com/BracketList"/>
    <dgm:cxn modelId="{AEDCCEA6-828A-4905-9BA1-0887F6409E86}" type="presParOf" srcId="{C9D92465-98A9-4A3E-AC7E-7D92C1F743CF}" destId="{CD7703B2-AA98-4A41-890D-4A295B2713E7}" srcOrd="1" destOrd="0" presId="urn:diagrams.loki3.com/BracketList"/>
    <dgm:cxn modelId="{28D0B682-C62D-4953-BD92-02320BCB8295}" type="presParOf" srcId="{C9D92465-98A9-4A3E-AC7E-7D92C1F743CF}" destId="{4E47BD90-077F-437A-B332-EB9B12CCA412}" srcOrd="2" destOrd="0" presId="urn:diagrams.loki3.com/BracketList"/>
    <dgm:cxn modelId="{42BD5A8E-F56B-40B0-9C88-CCB99D6FF548}" type="presParOf" srcId="{C9D92465-98A9-4A3E-AC7E-7D92C1F743CF}" destId="{8FDFD7E7-053C-469A-B7C5-B5E9A172F26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9FD91-F98A-4530-8C3F-4E3487D9D511}">
      <dsp:nvSpPr>
        <dsp:cNvPr id="0" name=""/>
        <dsp:cNvSpPr/>
      </dsp:nvSpPr>
      <dsp:spPr>
        <a:xfrm rot="5400000">
          <a:off x="2828647" y="940501"/>
          <a:ext cx="1857774" cy="161626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Gap between training and validation data</a:t>
          </a:r>
        </a:p>
      </dsp:txBody>
      <dsp:txXfrm rot="-5400000">
        <a:off x="3201270" y="1109249"/>
        <a:ext cx="1112527" cy="1278768"/>
      </dsp:txXfrm>
    </dsp:sp>
    <dsp:sp modelId="{50C8CB35-D508-4880-8F0A-FB81DE3EB8D7}">
      <dsp:nvSpPr>
        <dsp:cNvPr id="0" name=""/>
        <dsp:cNvSpPr/>
      </dsp:nvSpPr>
      <dsp:spPr>
        <a:xfrm>
          <a:off x="4614711" y="1191301"/>
          <a:ext cx="2073276" cy="111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 a practical setting, there should exist a gap between training and validation dataset on account of lead time </a:t>
          </a:r>
        </a:p>
      </dsp:txBody>
      <dsp:txXfrm>
        <a:off x="4614711" y="1191301"/>
        <a:ext cx="2073276" cy="1114664"/>
      </dsp:txXfrm>
    </dsp:sp>
    <dsp:sp modelId="{7D7B5C73-9783-4E3D-9546-A1083D0AC6DA}">
      <dsp:nvSpPr>
        <dsp:cNvPr id="0" name=""/>
        <dsp:cNvSpPr/>
      </dsp:nvSpPr>
      <dsp:spPr>
        <a:xfrm rot="5400000">
          <a:off x="1083082" y="940501"/>
          <a:ext cx="1857774" cy="161626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Statistically, sub-category is a significant variable </a:t>
          </a:r>
        </a:p>
      </dsp:txBody>
      <dsp:txXfrm rot="-5400000">
        <a:off x="1455705" y="1109249"/>
        <a:ext cx="1112527" cy="1278768"/>
      </dsp:txXfrm>
    </dsp:sp>
    <dsp:sp modelId="{7E6F38F9-77D6-444F-AC5D-55E07AA5F0B1}">
      <dsp:nvSpPr>
        <dsp:cNvPr id="0" name=""/>
        <dsp:cNvSpPr/>
      </dsp:nvSpPr>
      <dsp:spPr>
        <a:xfrm rot="5400000">
          <a:off x="1952520" y="2517380"/>
          <a:ext cx="1857774" cy="161626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Top 6 sub-categories (35%) account for 81% of all sales</a:t>
          </a:r>
        </a:p>
      </dsp:txBody>
      <dsp:txXfrm rot="-5400000">
        <a:off x="2325143" y="2686128"/>
        <a:ext cx="1112527" cy="1278768"/>
      </dsp:txXfrm>
    </dsp:sp>
    <dsp:sp modelId="{97FDF0D3-6B62-4F7E-B9DA-CABF2230104F}">
      <dsp:nvSpPr>
        <dsp:cNvPr id="0" name=""/>
        <dsp:cNvSpPr/>
      </dsp:nvSpPr>
      <dsp:spPr>
        <a:xfrm>
          <a:off x="245191" y="2768180"/>
          <a:ext cx="1516013" cy="111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These sub-categories are highly profitable and managing inventory for these is critical</a:t>
          </a:r>
        </a:p>
      </dsp:txBody>
      <dsp:txXfrm>
        <a:off x="245191" y="2768180"/>
        <a:ext cx="1516013" cy="1114664"/>
      </dsp:txXfrm>
    </dsp:sp>
    <dsp:sp modelId="{FF95085B-4CF0-4FB5-83E6-D164EE77DD14}">
      <dsp:nvSpPr>
        <dsp:cNvPr id="0" name=""/>
        <dsp:cNvSpPr/>
      </dsp:nvSpPr>
      <dsp:spPr>
        <a:xfrm rot="5400000">
          <a:off x="3698085" y="2517380"/>
          <a:ext cx="1857774" cy="161626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MAPE used as an evaluation metric</a:t>
          </a:r>
        </a:p>
      </dsp:txBody>
      <dsp:txXfrm rot="-5400000">
        <a:off x="4070708" y="2686128"/>
        <a:ext cx="1112527" cy="1278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1846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184615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1846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1846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Noise, Level</a:t>
          </a:r>
        </a:p>
      </dsp:txBody>
      <dsp:txXfrm>
        <a:off x="1751088" y="184615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8164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Why no model?</a:t>
          </a:r>
        </a:p>
      </dsp:txBody>
      <dsp:txXfrm>
        <a:off x="2670" y="816415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8164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8164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Time Series is a random walk</a:t>
          </a:r>
        </a:p>
      </dsp:txBody>
      <dsp:txXfrm>
        <a:off x="1751088" y="816415"/>
        <a:ext cx="3715388" cy="574200"/>
      </dsp:txXfrm>
    </dsp:sp>
    <dsp:sp modelId="{05C1B3A3-52A8-413B-8375-FDDDF824D359}">
      <dsp:nvSpPr>
        <dsp:cNvPr id="0" name=""/>
        <dsp:cNvSpPr/>
      </dsp:nvSpPr>
      <dsp:spPr>
        <a:xfrm>
          <a:off x="2670" y="17173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17371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448215"/>
          <a:ext cx="273190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51088" y="1448215"/>
          <a:ext cx="3715388" cy="111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Maintain a stock of 30 copiers per quarter since demand cannot be forecasted and product is a high profit SKU with longer lead times</a:t>
          </a:r>
        </a:p>
      </dsp:txBody>
      <dsp:txXfrm>
        <a:off x="1751088" y="1448215"/>
        <a:ext cx="3715388" cy="1112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31022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310221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310221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310221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Seasonality, Noise, Level</a:t>
          </a:r>
        </a:p>
      </dsp:txBody>
      <dsp:txXfrm>
        <a:off x="1751088" y="310221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94202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this model?</a:t>
          </a:r>
        </a:p>
      </dsp:txBody>
      <dsp:txXfrm>
        <a:off x="2670" y="942021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942021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942021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Optimal model, Lowest MAPE</a:t>
          </a:r>
        </a:p>
      </dsp:txBody>
      <dsp:txXfrm>
        <a:off x="1751088" y="942021"/>
        <a:ext cx="3715388" cy="574200"/>
      </dsp:txXfrm>
    </dsp:sp>
    <dsp:sp modelId="{05C1B3A3-52A8-413B-8375-FDDDF824D359}">
      <dsp:nvSpPr>
        <dsp:cNvPr id="0" name=""/>
        <dsp:cNvSpPr/>
      </dsp:nvSpPr>
      <dsp:spPr>
        <a:xfrm>
          <a:off x="2670" y="17173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17371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573821"/>
          <a:ext cx="273190" cy="861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21511" y="1601012"/>
          <a:ext cx="3715388" cy="86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Maintain stocks as per forecast and not upper limit of confidence interval as product is at higher risk of obsolescence</a:t>
          </a:r>
        </a:p>
      </dsp:txBody>
      <dsp:txXfrm>
        <a:off x="1721511" y="1601012"/>
        <a:ext cx="3715388" cy="861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1846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184615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1846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1846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Seasonality, Trend, Noise, Level</a:t>
          </a:r>
        </a:p>
      </dsp:txBody>
      <dsp:txXfrm>
        <a:off x="1751088" y="184615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8164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this model?</a:t>
          </a:r>
        </a:p>
      </dsp:txBody>
      <dsp:txXfrm>
        <a:off x="2670" y="816415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8164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8164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Optimal model, Lowest MAPE</a:t>
          </a:r>
        </a:p>
      </dsp:txBody>
      <dsp:txXfrm>
        <a:off x="1751088" y="816415"/>
        <a:ext cx="3715388" cy="574200"/>
      </dsp:txXfrm>
    </dsp:sp>
    <dsp:sp modelId="{05C1B3A3-52A8-413B-8375-FDDDF824D359}">
      <dsp:nvSpPr>
        <dsp:cNvPr id="0" name=""/>
        <dsp:cNvSpPr/>
      </dsp:nvSpPr>
      <dsp:spPr>
        <a:xfrm>
          <a:off x="2670" y="17173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17371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448215"/>
          <a:ext cx="273190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21511" y="1483337"/>
          <a:ext cx="3715388" cy="111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Maintain stocks as per upper limit of confidence interval as product is not at higher risk of obsolescence and highly profitable</a:t>
          </a:r>
        </a:p>
      </dsp:txBody>
      <dsp:txXfrm>
        <a:off x="1721511" y="1483337"/>
        <a:ext cx="3715388" cy="11125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1666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166671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166671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166671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Seasonality, Trend, Noise, Level</a:t>
          </a:r>
        </a:p>
      </dsp:txBody>
      <dsp:txXfrm>
        <a:off x="1751088" y="166671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8164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this model?</a:t>
          </a:r>
        </a:p>
      </dsp:txBody>
      <dsp:txXfrm>
        <a:off x="2670" y="816415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798471"/>
          <a:ext cx="273190" cy="6100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798471"/>
          <a:ext cx="3715388" cy="6100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Low MAPE and little difference between train and validation MAPE</a:t>
          </a:r>
        </a:p>
      </dsp:txBody>
      <dsp:txXfrm>
        <a:off x="1751088" y="798471"/>
        <a:ext cx="3715388" cy="610087"/>
      </dsp:txXfrm>
    </dsp:sp>
    <dsp:sp modelId="{05C1B3A3-52A8-413B-8375-FDDDF824D359}">
      <dsp:nvSpPr>
        <dsp:cNvPr id="0" name=""/>
        <dsp:cNvSpPr/>
      </dsp:nvSpPr>
      <dsp:spPr>
        <a:xfrm>
          <a:off x="2670" y="17353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35315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466158"/>
          <a:ext cx="273190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21511" y="1501281"/>
          <a:ext cx="3715388" cy="111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Maintain stocks as per upper limit of confidence interval as product is not at higher risk of obsolescence and highly profitable</a:t>
          </a:r>
        </a:p>
      </dsp:txBody>
      <dsp:txXfrm>
        <a:off x="1721511" y="1501281"/>
        <a:ext cx="3715388" cy="11125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31022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310221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310221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310221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Seasonality, Trend, Noise, Level</a:t>
          </a:r>
        </a:p>
      </dsp:txBody>
      <dsp:txXfrm>
        <a:off x="1751088" y="310221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94202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this model?</a:t>
          </a:r>
        </a:p>
      </dsp:txBody>
      <dsp:txXfrm>
        <a:off x="2670" y="942021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942021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942021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Optimal model</a:t>
          </a:r>
        </a:p>
      </dsp:txBody>
      <dsp:txXfrm>
        <a:off x="1751088" y="942021"/>
        <a:ext cx="3715388" cy="574200"/>
      </dsp:txXfrm>
    </dsp:sp>
    <dsp:sp modelId="{05C1B3A3-52A8-413B-8375-FDDDF824D359}">
      <dsp:nvSpPr>
        <dsp:cNvPr id="0" name=""/>
        <dsp:cNvSpPr/>
      </dsp:nvSpPr>
      <dsp:spPr>
        <a:xfrm>
          <a:off x="2670" y="17173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17371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573821"/>
          <a:ext cx="273190" cy="861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21511" y="1601012"/>
          <a:ext cx="3715388" cy="86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Maintain stocks as per upper limit of confidence interval as product is not at higher risk of obsolescence</a:t>
          </a:r>
        </a:p>
      </dsp:txBody>
      <dsp:txXfrm>
        <a:off x="1721511" y="1601012"/>
        <a:ext cx="3715388" cy="8613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519D-E1FB-42BF-A14A-710139DF1A30}">
      <dsp:nvSpPr>
        <dsp:cNvPr id="0" name=""/>
        <dsp:cNvSpPr/>
      </dsp:nvSpPr>
      <dsp:spPr>
        <a:xfrm>
          <a:off x="2670" y="1846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Timeseries Components</a:t>
          </a:r>
        </a:p>
      </dsp:txBody>
      <dsp:txXfrm>
        <a:off x="2670" y="184615"/>
        <a:ext cx="1365951" cy="574200"/>
      </dsp:txXfrm>
    </dsp:sp>
    <dsp:sp modelId="{FFCBB4BD-0778-420E-B57B-14B585AB7198}">
      <dsp:nvSpPr>
        <dsp:cNvPr id="0" name=""/>
        <dsp:cNvSpPr/>
      </dsp:nvSpPr>
      <dsp:spPr>
        <a:xfrm>
          <a:off x="1368621" y="1846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6746-5149-4A24-BC6D-AAC39604510E}">
      <dsp:nvSpPr>
        <dsp:cNvPr id="0" name=""/>
        <dsp:cNvSpPr/>
      </dsp:nvSpPr>
      <dsp:spPr>
        <a:xfrm>
          <a:off x="1751088" y="1846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Seasonality, Trend, Noise, Level</a:t>
          </a:r>
        </a:p>
      </dsp:txBody>
      <dsp:txXfrm>
        <a:off x="1751088" y="184615"/>
        <a:ext cx="3715388" cy="574200"/>
      </dsp:txXfrm>
    </dsp:sp>
    <dsp:sp modelId="{1CE4B7C8-F739-40C7-BE4D-1105F4D901B6}">
      <dsp:nvSpPr>
        <dsp:cNvPr id="0" name=""/>
        <dsp:cNvSpPr/>
      </dsp:nvSpPr>
      <dsp:spPr>
        <a:xfrm>
          <a:off x="2670" y="816415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 this model?</a:t>
          </a:r>
        </a:p>
      </dsp:txBody>
      <dsp:txXfrm>
        <a:off x="2670" y="816415"/>
        <a:ext cx="1365951" cy="574200"/>
      </dsp:txXfrm>
    </dsp:sp>
    <dsp:sp modelId="{19B02305-13C5-44E9-900A-2CEFE5DA3E1E}">
      <dsp:nvSpPr>
        <dsp:cNvPr id="0" name=""/>
        <dsp:cNvSpPr/>
      </dsp:nvSpPr>
      <dsp:spPr>
        <a:xfrm>
          <a:off x="1368621" y="816415"/>
          <a:ext cx="273190" cy="5742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5A50D-7E3E-4E22-8AB0-ABCD8257982E}">
      <dsp:nvSpPr>
        <dsp:cNvPr id="0" name=""/>
        <dsp:cNvSpPr/>
      </dsp:nvSpPr>
      <dsp:spPr>
        <a:xfrm>
          <a:off x="1751088" y="816415"/>
          <a:ext cx="3715388" cy="574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Optimal model</a:t>
          </a:r>
        </a:p>
      </dsp:txBody>
      <dsp:txXfrm>
        <a:off x="1751088" y="816415"/>
        <a:ext cx="3715388" cy="574200"/>
      </dsp:txXfrm>
    </dsp:sp>
    <dsp:sp modelId="{05C1B3A3-52A8-413B-8375-FDDDF824D359}">
      <dsp:nvSpPr>
        <dsp:cNvPr id="0" name=""/>
        <dsp:cNvSpPr/>
      </dsp:nvSpPr>
      <dsp:spPr>
        <a:xfrm>
          <a:off x="2670" y="1717371"/>
          <a:ext cx="1365951" cy="57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Inventory Strategy</a:t>
          </a:r>
        </a:p>
      </dsp:txBody>
      <dsp:txXfrm>
        <a:off x="2670" y="1717371"/>
        <a:ext cx="1365951" cy="574200"/>
      </dsp:txXfrm>
    </dsp:sp>
    <dsp:sp modelId="{CD7703B2-AA98-4A41-890D-4A295B2713E7}">
      <dsp:nvSpPr>
        <dsp:cNvPr id="0" name=""/>
        <dsp:cNvSpPr/>
      </dsp:nvSpPr>
      <dsp:spPr>
        <a:xfrm>
          <a:off x="1368621" y="1448215"/>
          <a:ext cx="273190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FD7E7-053C-469A-B7C5-B5E9A172F268}">
      <dsp:nvSpPr>
        <dsp:cNvPr id="0" name=""/>
        <dsp:cNvSpPr/>
      </dsp:nvSpPr>
      <dsp:spPr>
        <a:xfrm>
          <a:off x="1721511" y="1483337"/>
          <a:ext cx="3715388" cy="1112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Maintain stocks as per upper limit of confidence interval as product is not at higher risk of obsolescence and highly profitable</a:t>
          </a:r>
        </a:p>
      </dsp:txBody>
      <dsp:txXfrm>
        <a:off x="1721511" y="1483337"/>
        <a:ext cx="3715388" cy="1112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about: Gap in train-test, segmenting products and conducting forecast for that particularly, MAPE,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1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6.svg"/><Relationship Id="rId4" Type="http://schemas.openxmlformats.org/officeDocument/2006/relationships/diagramData" Target="../diagrams/data5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26.svg"/><Relationship Id="rId10" Type="http://schemas.microsoft.com/office/2007/relationships/diagramDrawing" Target="../diagrams/drawing6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6.svg"/><Relationship Id="rId4" Type="http://schemas.openxmlformats.org/officeDocument/2006/relationships/diagramData" Target="../diagrams/data7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microsoft.com/office/2018/10/relationships/comments" Target="../comments/modernComment_110_FED2D6F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26.svg"/><Relationship Id="rId10" Type="http://schemas.microsoft.com/office/2007/relationships/diagramDrawing" Target="../diagrams/drawing3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6.svg"/><Relationship Id="rId4" Type="http://schemas.openxmlformats.org/officeDocument/2006/relationships/diagramData" Target="../diagrams/data4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8" b="587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799812" y="2478779"/>
            <a:ext cx="48679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Advanced Business Analytics</a:t>
            </a:r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928872" y="1715954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8"/>
            <a:ext cx="51435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Presentation by </a:t>
            </a:r>
            <a:r>
              <a:rPr lang="en-US" sz="1600" b="1">
                <a:solidFill>
                  <a:schemeClr val="bg1"/>
                </a:solidFill>
              </a:rPr>
              <a:t>Team 10</a:t>
            </a:r>
          </a:p>
          <a:p>
            <a:pPr marL="285750" indent="-285750" algn="ctr">
              <a:buFontTx/>
              <a:buChar char="-"/>
            </a:pPr>
            <a:endParaRPr lang="en-US" sz="160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600">
                <a:solidFill>
                  <a:schemeClr val="bg1"/>
                </a:solidFill>
              </a:rPr>
              <a:t>Amal T, </a:t>
            </a:r>
            <a:r>
              <a:rPr lang="en-US" sz="1600" err="1">
                <a:solidFill>
                  <a:schemeClr val="bg1"/>
                </a:solidFill>
              </a:rPr>
              <a:t>Parth</a:t>
            </a:r>
            <a:r>
              <a:rPr lang="en-US" sz="1600">
                <a:solidFill>
                  <a:schemeClr val="bg1"/>
                </a:solidFill>
              </a:rPr>
              <a:t> S, Pratik K, Supriya M, Tvisha G,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Vedanti G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18113E63-00BF-1A3A-87B6-7F987F00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2" y="1499744"/>
            <a:ext cx="5227373" cy="33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PAPER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sp>
        <p:nvSpPr>
          <p:cNvPr id="16" name="Content Placeholder 53">
            <a:extLst>
              <a:ext uri="{FF2B5EF4-FFF2-40B4-BE49-F238E27FC236}">
                <a16:creationId xmlns:a16="http://schemas.microsoft.com/office/drawing/2014/main" id="{9ABC99E9-502A-3E51-9243-771EC3D8D594}"/>
              </a:ext>
            </a:extLst>
          </p:cNvPr>
          <p:cNvSpPr txBox="1">
            <a:spLocks/>
          </p:cNvSpPr>
          <p:nvPr/>
        </p:nvSpPr>
        <p:spPr>
          <a:xfrm>
            <a:off x="838200" y="4563667"/>
            <a:ext cx="5070987" cy="4985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1200" b="1" dirty="0"/>
              <a:t>Error metrics for best model: </a:t>
            </a:r>
            <a:r>
              <a:rPr lang="en-US" sz="1200" dirty="0"/>
              <a:t>Validation MAPE: </a:t>
            </a:r>
            <a:r>
              <a:rPr lang="en-US" sz="1200" dirty="0">
                <a:solidFill>
                  <a:srgbClr val="FF0000"/>
                </a:solidFill>
              </a:rPr>
              <a:t>19.7%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27846"/>
              </p:ext>
            </p:extLst>
          </p:nvPr>
        </p:nvGraphicFramePr>
        <p:xfrm>
          <a:off x="5802679" y="1693503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Paper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11.9%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8B701FB-58A9-0C98-1CD3-FA1E11A1F5E1}"/>
              </a:ext>
            </a:extLst>
          </p:cNvPr>
          <p:cNvSpPr/>
          <p:nvPr/>
        </p:nvSpPr>
        <p:spPr>
          <a:xfrm>
            <a:off x="2138917" y="5874775"/>
            <a:ext cx="1168356" cy="53512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7E94926-DB05-CD21-B991-1AB63477E5A9}"/>
              </a:ext>
            </a:extLst>
          </p:cNvPr>
          <p:cNvSpPr/>
          <p:nvPr/>
        </p:nvSpPr>
        <p:spPr>
          <a:xfrm>
            <a:off x="3264821" y="5770972"/>
            <a:ext cx="1168356" cy="63893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Seasonal Naive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64487F64-A293-2ACE-2732-F902E082EAB4}"/>
              </a:ext>
            </a:extLst>
          </p:cNvPr>
          <p:cNvSpPr/>
          <p:nvPr/>
        </p:nvSpPr>
        <p:spPr>
          <a:xfrm>
            <a:off x="4390725" y="5596565"/>
            <a:ext cx="1168356" cy="81333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Smoothing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47100444-09A8-E3AF-1FF8-FBD427314D14}"/>
              </a:ext>
            </a:extLst>
          </p:cNvPr>
          <p:cNvSpPr/>
          <p:nvPr/>
        </p:nvSpPr>
        <p:spPr>
          <a:xfrm>
            <a:off x="6684985" y="5241185"/>
            <a:ext cx="1168356" cy="116871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ARIMA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464B17C-660C-B92E-F2F3-3E0E95B96E42}"/>
              </a:ext>
            </a:extLst>
          </p:cNvPr>
          <p:cNvSpPr/>
          <p:nvPr/>
        </p:nvSpPr>
        <p:spPr>
          <a:xfrm>
            <a:off x="7810889" y="5047465"/>
            <a:ext cx="1168356" cy="136243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Winters on detrended series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7404F9B-4CB7-0676-A3DB-2EC7E3F16306}"/>
              </a:ext>
            </a:extLst>
          </p:cNvPr>
          <p:cNvSpPr/>
          <p:nvPr/>
        </p:nvSpPr>
        <p:spPr>
          <a:xfrm>
            <a:off x="8936791" y="4962637"/>
            <a:ext cx="1168356" cy="1447264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Holt Winters (MAM)</a:t>
            </a:r>
          </a:p>
        </p:txBody>
      </p:sp>
      <p:pic>
        <p:nvPicPr>
          <p:cNvPr id="21" name="Graphic 20" descr="Medal with solid fill">
            <a:extLst>
              <a:ext uri="{FF2B5EF4-FFF2-40B4-BE49-F238E27FC236}">
                <a16:creationId xmlns:a16="http://schemas.microsoft.com/office/drawing/2014/main" id="{6F056342-981C-998C-C45F-392780F7E7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0140" y="5241185"/>
            <a:ext cx="488813" cy="488813"/>
          </a:xfrm>
          <a:prstGeom prst="rect">
            <a:avLst/>
          </a:prstGeom>
        </p:spPr>
      </p:pic>
      <p:sp>
        <p:nvSpPr>
          <p:cNvPr id="22" name="Cube 21">
            <a:extLst>
              <a:ext uri="{FF2B5EF4-FFF2-40B4-BE49-F238E27FC236}">
                <a16:creationId xmlns:a16="http://schemas.microsoft.com/office/drawing/2014/main" id="{C8A4BBB1-5472-E56F-268A-4C75F5556C39}"/>
              </a:ext>
            </a:extLst>
          </p:cNvPr>
          <p:cNvSpPr/>
          <p:nvPr/>
        </p:nvSpPr>
        <p:spPr>
          <a:xfrm>
            <a:off x="5508999" y="5435194"/>
            <a:ext cx="1168356" cy="974708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25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5E835B35-27AE-B3E6-53E9-141DBD80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4" y="1360956"/>
            <a:ext cx="5478685" cy="348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Binders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260B73CF-C4F0-CC90-FD59-61FE671C69F7}"/>
              </a:ext>
            </a:extLst>
          </p:cNvPr>
          <p:cNvSpPr/>
          <p:nvPr/>
        </p:nvSpPr>
        <p:spPr>
          <a:xfrm>
            <a:off x="1964300" y="5942267"/>
            <a:ext cx="1168356" cy="48322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Naive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0BFD9EB-11BC-726E-64BE-5CDEC674F5E2}"/>
              </a:ext>
            </a:extLst>
          </p:cNvPr>
          <p:cNvSpPr/>
          <p:nvPr/>
        </p:nvSpPr>
        <p:spPr>
          <a:xfrm>
            <a:off x="3090204" y="5890366"/>
            <a:ext cx="1168356" cy="53512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713AF92-E004-C19B-F653-6EAA3DFB4255}"/>
              </a:ext>
            </a:extLst>
          </p:cNvPr>
          <p:cNvSpPr/>
          <p:nvPr/>
        </p:nvSpPr>
        <p:spPr>
          <a:xfrm>
            <a:off x="4216108" y="5786563"/>
            <a:ext cx="1168356" cy="63893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Smoothing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613ABA-38CB-23B3-BF78-D13FB00CC564}"/>
              </a:ext>
            </a:extLst>
          </p:cNvPr>
          <p:cNvSpPr/>
          <p:nvPr/>
        </p:nvSpPr>
        <p:spPr>
          <a:xfrm>
            <a:off x="5342012" y="5612156"/>
            <a:ext cx="1168356" cy="81333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Seasonal Naive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2B8003A-0EFF-5509-C62D-46738908CDD1}"/>
              </a:ext>
            </a:extLst>
          </p:cNvPr>
          <p:cNvSpPr/>
          <p:nvPr/>
        </p:nvSpPr>
        <p:spPr>
          <a:xfrm>
            <a:off x="6467916" y="5256776"/>
            <a:ext cx="1168356" cy="116871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92A2310-256F-714B-2969-ABDEFE1371CD}"/>
              </a:ext>
            </a:extLst>
          </p:cNvPr>
          <p:cNvSpPr/>
          <p:nvPr/>
        </p:nvSpPr>
        <p:spPr>
          <a:xfrm>
            <a:off x="7593820" y="5063056"/>
            <a:ext cx="1168356" cy="136243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 Winters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2F9CEC6E-28E7-C2C5-AD48-DFEBB7A885BB}"/>
              </a:ext>
            </a:extLst>
          </p:cNvPr>
          <p:cNvSpPr/>
          <p:nvPr/>
        </p:nvSpPr>
        <p:spPr>
          <a:xfrm>
            <a:off x="8719722" y="4978228"/>
            <a:ext cx="1168356" cy="1447264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ARIMA</a:t>
            </a:r>
          </a:p>
        </p:txBody>
      </p:sp>
      <p:pic>
        <p:nvPicPr>
          <p:cNvPr id="13" name="Graphic 12" descr="Medal with solid fill">
            <a:extLst>
              <a:ext uri="{FF2B5EF4-FFF2-40B4-BE49-F238E27FC236}">
                <a16:creationId xmlns:a16="http://schemas.microsoft.com/office/drawing/2014/main" id="{A02BCE78-1871-C1C7-1AB0-7C2EB0AE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3071" y="5256776"/>
            <a:ext cx="488813" cy="488813"/>
          </a:xfrm>
          <a:prstGeom prst="rect">
            <a:avLst/>
          </a:prstGeom>
        </p:spPr>
      </p:pic>
      <p:sp>
        <p:nvSpPr>
          <p:cNvPr id="16" name="Content Placeholder 53">
            <a:extLst>
              <a:ext uri="{FF2B5EF4-FFF2-40B4-BE49-F238E27FC236}">
                <a16:creationId xmlns:a16="http://schemas.microsoft.com/office/drawing/2014/main" id="{9ABC99E9-502A-3E51-9243-771EC3D8D594}"/>
              </a:ext>
            </a:extLst>
          </p:cNvPr>
          <p:cNvSpPr txBox="1">
            <a:spLocks/>
          </p:cNvSpPr>
          <p:nvPr/>
        </p:nvSpPr>
        <p:spPr>
          <a:xfrm>
            <a:off x="857374" y="4569440"/>
            <a:ext cx="5061645" cy="4985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1200" b="1" dirty="0"/>
              <a:t>Error metrics for best model: </a:t>
            </a:r>
            <a:r>
              <a:rPr lang="en-US" sz="1200" dirty="0"/>
              <a:t>Validation MAPE: </a:t>
            </a:r>
            <a:r>
              <a:rPr lang="en-US" sz="1200" dirty="0">
                <a:solidFill>
                  <a:srgbClr val="FF0000"/>
                </a:solidFill>
              </a:rPr>
              <a:t>10.8%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155700"/>
              </p:ext>
            </p:extLst>
          </p:nvPr>
        </p:nvGraphicFramePr>
        <p:xfrm>
          <a:off x="5802679" y="1693503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Binders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10.6%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</p:spTree>
    <p:extLst>
      <p:ext uri="{BB962C8B-B14F-4D97-AF65-F5344CB8AC3E}">
        <p14:creationId xmlns:p14="http://schemas.microsoft.com/office/powerpoint/2010/main" val="1523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221DB5F8-7B8C-E010-45CA-40B70B57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1" y="1319493"/>
            <a:ext cx="5469147" cy="34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chairs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sp>
        <p:nvSpPr>
          <p:cNvPr id="16" name="Content Placeholder 53">
            <a:extLst>
              <a:ext uri="{FF2B5EF4-FFF2-40B4-BE49-F238E27FC236}">
                <a16:creationId xmlns:a16="http://schemas.microsoft.com/office/drawing/2014/main" id="{9ABC99E9-502A-3E51-9243-771EC3D8D594}"/>
              </a:ext>
            </a:extLst>
          </p:cNvPr>
          <p:cNvSpPr txBox="1">
            <a:spLocks/>
          </p:cNvSpPr>
          <p:nvPr/>
        </p:nvSpPr>
        <p:spPr>
          <a:xfrm>
            <a:off x="911996" y="4582145"/>
            <a:ext cx="5010722" cy="4985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1200" b="1" dirty="0"/>
              <a:t>Error metrics for best model: </a:t>
            </a:r>
            <a:r>
              <a:rPr lang="en-US" sz="1200" dirty="0"/>
              <a:t>Validation MAPE: </a:t>
            </a:r>
            <a:r>
              <a:rPr lang="en-US" sz="1200" dirty="0">
                <a:solidFill>
                  <a:srgbClr val="FF0000"/>
                </a:solidFill>
              </a:rPr>
              <a:t>8.1%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756087"/>
              </p:ext>
            </p:extLst>
          </p:nvPr>
        </p:nvGraphicFramePr>
        <p:xfrm>
          <a:off x="5802679" y="1693503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Chairs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9.3%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EA39909-C714-EA7E-25ED-53DF797D22CA}"/>
              </a:ext>
            </a:extLst>
          </p:cNvPr>
          <p:cNvSpPr/>
          <p:nvPr/>
        </p:nvSpPr>
        <p:spPr>
          <a:xfrm>
            <a:off x="2138917" y="5874775"/>
            <a:ext cx="1168356" cy="53512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C615FE4F-784A-AEA7-1268-F1F0ED014F89}"/>
              </a:ext>
            </a:extLst>
          </p:cNvPr>
          <p:cNvSpPr/>
          <p:nvPr/>
        </p:nvSpPr>
        <p:spPr>
          <a:xfrm>
            <a:off x="3264821" y="5770972"/>
            <a:ext cx="1168356" cy="63893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Seasonal Naive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DA8282E-CAC2-D8F9-521E-C80F4194226E}"/>
              </a:ext>
            </a:extLst>
          </p:cNvPr>
          <p:cNvSpPr/>
          <p:nvPr/>
        </p:nvSpPr>
        <p:spPr>
          <a:xfrm>
            <a:off x="4390725" y="5596565"/>
            <a:ext cx="1168356" cy="81333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Smoothing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642896A-18B4-9834-3634-8AEA9EE941D5}"/>
              </a:ext>
            </a:extLst>
          </p:cNvPr>
          <p:cNvSpPr/>
          <p:nvPr/>
        </p:nvSpPr>
        <p:spPr>
          <a:xfrm>
            <a:off x="6684985" y="5241185"/>
            <a:ext cx="1168356" cy="116871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ARIMA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6E23F15-CB2C-4EFC-D55B-33E94CB98526}"/>
              </a:ext>
            </a:extLst>
          </p:cNvPr>
          <p:cNvSpPr/>
          <p:nvPr/>
        </p:nvSpPr>
        <p:spPr>
          <a:xfrm>
            <a:off x="7810889" y="5047465"/>
            <a:ext cx="1168356" cy="136243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Winters on </a:t>
            </a:r>
            <a:r>
              <a:rPr lang="en-US" sz="1100" b="1" err="1">
                <a:solidFill>
                  <a:schemeClr val="tx1"/>
                </a:solidFill>
              </a:rPr>
              <a:t>deseason-alzied</a:t>
            </a:r>
            <a:r>
              <a:rPr lang="en-US" sz="1100" b="1">
                <a:solidFill>
                  <a:schemeClr val="tx1"/>
                </a:solidFill>
              </a:rPr>
              <a:t> series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C6397E6-4EF8-9446-A85A-B3A215D8F4A4}"/>
              </a:ext>
            </a:extLst>
          </p:cNvPr>
          <p:cNvSpPr/>
          <p:nvPr/>
        </p:nvSpPr>
        <p:spPr>
          <a:xfrm>
            <a:off x="8936791" y="4962637"/>
            <a:ext cx="1168356" cy="1447264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Holt Winters (AAA)</a:t>
            </a:r>
          </a:p>
        </p:txBody>
      </p:sp>
      <p:pic>
        <p:nvPicPr>
          <p:cNvPr id="11" name="Graphic 10" descr="Medal with solid fill">
            <a:extLst>
              <a:ext uri="{FF2B5EF4-FFF2-40B4-BE49-F238E27FC236}">
                <a16:creationId xmlns:a16="http://schemas.microsoft.com/office/drawing/2014/main" id="{9804B0BE-E9BB-295D-2731-A037EF98A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0140" y="5241185"/>
            <a:ext cx="488813" cy="48881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14DC4D9F-6D40-94B0-5FE8-C609AD2A1276}"/>
              </a:ext>
            </a:extLst>
          </p:cNvPr>
          <p:cNvSpPr/>
          <p:nvPr/>
        </p:nvSpPr>
        <p:spPr>
          <a:xfrm>
            <a:off x="5508999" y="5435194"/>
            <a:ext cx="1168356" cy="974708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3539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4BBF-FEFE-059B-84A3-3246BC04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35"/>
            <a:ext cx="10515600" cy="498598"/>
          </a:xfrm>
        </p:spPr>
        <p:txBody>
          <a:bodyPr/>
          <a:lstStyle/>
          <a:p>
            <a:r>
              <a:rPr lang="en-IN"/>
              <a:t>FORECASTING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8684E-F989-524B-4CE4-A2920698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EB11-01D9-FE21-1E25-5BB18978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000904-9753-567F-76A1-80F8A16E0638}"/>
              </a:ext>
            </a:extLst>
          </p:cNvPr>
          <p:cNvGrpSpPr/>
          <p:nvPr/>
        </p:nvGrpSpPr>
        <p:grpSpPr>
          <a:xfrm>
            <a:off x="434660" y="2884374"/>
            <a:ext cx="1202080" cy="1244356"/>
            <a:chOff x="557041" y="2668690"/>
            <a:chExt cx="1202080" cy="12443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4482B9-12C5-939F-A888-0380174C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68690"/>
              <a:ext cx="639763" cy="639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788E8-85F6-DF31-17FE-64B39E3C9944}"/>
                </a:ext>
              </a:extLst>
            </p:cNvPr>
            <p:cNvSpPr txBox="1"/>
            <p:nvPr/>
          </p:nvSpPr>
          <p:spPr>
            <a:xfrm>
              <a:off x="557041" y="3359048"/>
              <a:ext cx="12020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/>
                <a:t>Supermarket Data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D175BE-F9A2-05BC-9513-FD048BE06B6D}"/>
              </a:ext>
            </a:extLst>
          </p:cNvPr>
          <p:cNvSpPr txBox="1"/>
          <p:nvPr/>
        </p:nvSpPr>
        <p:spPr>
          <a:xfrm>
            <a:off x="2547827" y="1048343"/>
            <a:ext cx="1202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/>
              <a:t>Subcategory</a:t>
            </a:r>
          </a:p>
        </p:txBody>
      </p: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8398586A-2ACC-A8D7-4880-07C7BB3B5D43}"/>
              </a:ext>
            </a:extLst>
          </p:cNvPr>
          <p:cNvGrpSpPr/>
          <p:nvPr/>
        </p:nvGrpSpPr>
        <p:grpSpPr>
          <a:xfrm>
            <a:off x="2327352" y="1559568"/>
            <a:ext cx="1622879" cy="421319"/>
            <a:chOff x="2425145" y="1756520"/>
            <a:chExt cx="1622879" cy="421319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70769C17-36C5-B29B-1E8B-5A75399D9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25145" y="1756520"/>
              <a:ext cx="421319" cy="42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672901-31D1-3198-F79D-2C3FD59B869B}"/>
                </a:ext>
              </a:extLst>
            </p:cNvPr>
            <p:cNvSpPr txBox="1"/>
            <p:nvPr/>
          </p:nvSpPr>
          <p:spPr>
            <a:xfrm>
              <a:off x="2846597" y="1844236"/>
              <a:ext cx="12014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Phone</a:t>
              </a: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CEDA4A7B-497D-004D-4C29-D35862E21997}"/>
              </a:ext>
            </a:extLst>
          </p:cNvPr>
          <p:cNvGrpSpPr/>
          <p:nvPr/>
        </p:nvGrpSpPr>
        <p:grpSpPr>
          <a:xfrm>
            <a:off x="2327352" y="3873936"/>
            <a:ext cx="1645724" cy="466356"/>
            <a:chOff x="2402626" y="2516443"/>
            <a:chExt cx="1645724" cy="4663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ABE119-4C35-A728-7175-DB1022D5A5C5}"/>
                </a:ext>
              </a:extLst>
            </p:cNvPr>
            <p:cNvSpPr txBox="1"/>
            <p:nvPr/>
          </p:nvSpPr>
          <p:spPr>
            <a:xfrm>
              <a:off x="2846271" y="2616873"/>
              <a:ext cx="12020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Accessories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EBF1C21-D549-65B6-A44A-85BB4EB4B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2626" y="2516443"/>
              <a:ext cx="466356" cy="466356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B4AB27A-41E3-07C6-E6E3-2034769E268C}"/>
              </a:ext>
            </a:extLst>
          </p:cNvPr>
          <p:cNvGrpSpPr/>
          <p:nvPr/>
        </p:nvGrpSpPr>
        <p:grpSpPr>
          <a:xfrm>
            <a:off x="2327352" y="4678896"/>
            <a:ext cx="1617985" cy="410881"/>
            <a:chOff x="2430364" y="4126363"/>
            <a:chExt cx="1617985" cy="4108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995B08-FD5F-592E-D1A0-9CEF8A832F16}"/>
                </a:ext>
              </a:extLst>
            </p:cNvPr>
            <p:cNvSpPr txBox="1"/>
            <p:nvPr/>
          </p:nvSpPr>
          <p:spPr>
            <a:xfrm>
              <a:off x="2846271" y="4162147"/>
              <a:ext cx="1202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Binders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A5A69AB-A391-42A4-296D-C4A6B99E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0364" y="4126363"/>
              <a:ext cx="410881" cy="410881"/>
            </a:xfrm>
            <a:prstGeom prst="rect">
              <a:avLst/>
            </a:prstGeom>
          </p:spPr>
        </p:pic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86F61C56-5060-679A-3D86-49B51C99CDCC}"/>
              </a:ext>
            </a:extLst>
          </p:cNvPr>
          <p:cNvGrpSpPr/>
          <p:nvPr/>
        </p:nvGrpSpPr>
        <p:grpSpPr>
          <a:xfrm>
            <a:off x="2327352" y="2319491"/>
            <a:ext cx="1645724" cy="466356"/>
            <a:chOff x="2402626" y="3321403"/>
            <a:chExt cx="1645724" cy="4663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55AA1-CC7E-A6AA-CD73-049892516072}"/>
                </a:ext>
              </a:extLst>
            </p:cNvPr>
            <p:cNvSpPr txBox="1"/>
            <p:nvPr/>
          </p:nvSpPr>
          <p:spPr>
            <a:xfrm>
              <a:off x="2846271" y="3389510"/>
              <a:ext cx="12020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Paper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0E5AFF-1EEB-043F-0043-F79122B3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626" y="3321403"/>
              <a:ext cx="466356" cy="466356"/>
            </a:xfrm>
            <a:prstGeom prst="rect">
              <a:avLst/>
            </a:prstGeom>
          </p:spPr>
        </p:pic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33C9F584-95FC-422D-BDCC-36B982A199D5}"/>
              </a:ext>
            </a:extLst>
          </p:cNvPr>
          <p:cNvGrpSpPr/>
          <p:nvPr/>
        </p:nvGrpSpPr>
        <p:grpSpPr>
          <a:xfrm>
            <a:off x="2327352" y="3124451"/>
            <a:ext cx="1617985" cy="410881"/>
            <a:chOff x="2430364" y="4875848"/>
            <a:chExt cx="1617985" cy="4108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07B61-C727-78F7-F208-706A84D3A945}"/>
                </a:ext>
              </a:extLst>
            </p:cNvPr>
            <p:cNvSpPr txBox="1"/>
            <p:nvPr/>
          </p:nvSpPr>
          <p:spPr>
            <a:xfrm>
              <a:off x="2846271" y="4934784"/>
              <a:ext cx="1202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Chairs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1FE5521-5D23-67D9-02AB-E99E2AC5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0364" y="4875848"/>
              <a:ext cx="410881" cy="410881"/>
            </a:xfrm>
            <a:prstGeom prst="rect">
              <a:avLst/>
            </a:prstGeom>
          </p:spPr>
        </p:pic>
      </p:grp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BE15667B-2937-55C5-7610-7FCC58EFACFE}"/>
              </a:ext>
            </a:extLst>
          </p:cNvPr>
          <p:cNvGrpSpPr/>
          <p:nvPr/>
        </p:nvGrpSpPr>
        <p:grpSpPr>
          <a:xfrm>
            <a:off x="2327352" y="5428382"/>
            <a:ext cx="1645723" cy="466357"/>
            <a:chOff x="2402626" y="5625334"/>
            <a:chExt cx="1645723" cy="4663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82E5BB-6E44-4608-94CB-E3A0CD0F78FA}"/>
                </a:ext>
              </a:extLst>
            </p:cNvPr>
            <p:cNvSpPr txBox="1"/>
            <p:nvPr/>
          </p:nvSpPr>
          <p:spPr>
            <a:xfrm>
              <a:off x="2846271" y="5707420"/>
              <a:ext cx="1202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Copiers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024103-E24F-2F05-A423-9516ECB6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2626" y="5625334"/>
              <a:ext cx="466357" cy="466357"/>
            </a:xfrm>
            <a:prstGeom prst="rect">
              <a:avLst/>
            </a:prstGeom>
          </p:spPr>
        </p:pic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5713A93-908A-DBA8-5871-AD8CB98890DF}"/>
              </a:ext>
            </a:extLst>
          </p:cNvPr>
          <p:cNvSpPr/>
          <p:nvPr/>
        </p:nvSpPr>
        <p:spPr>
          <a:xfrm>
            <a:off x="2218360" y="1428648"/>
            <a:ext cx="1726977" cy="2207113"/>
          </a:xfrm>
          <a:prstGeom prst="roundRect">
            <a:avLst>
              <a:gd name="adj" fmla="val 62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B46E0A-0BB8-96B7-B070-8D06A3F48308}"/>
              </a:ext>
            </a:extLst>
          </p:cNvPr>
          <p:cNvSpPr txBox="1"/>
          <p:nvPr/>
        </p:nvSpPr>
        <p:spPr>
          <a:xfrm>
            <a:off x="4506895" y="1938664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Monthly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9DABC125-F655-D1D0-2256-BAB9CC2DE54A}"/>
              </a:ext>
            </a:extLst>
          </p:cNvPr>
          <p:cNvSpPr txBox="1"/>
          <p:nvPr/>
        </p:nvSpPr>
        <p:spPr>
          <a:xfrm>
            <a:off x="4149663" y="1038115"/>
            <a:ext cx="20479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/>
              <a:t>Best &amp; Optimal Model</a:t>
            </a:r>
          </a:p>
        </p:txBody>
      </p:sp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012E3919-A74B-1C65-96B9-40BBF3D3A06E}"/>
              </a:ext>
            </a:extLst>
          </p:cNvPr>
          <p:cNvSpPr/>
          <p:nvPr/>
        </p:nvSpPr>
        <p:spPr>
          <a:xfrm>
            <a:off x="4521930" y="2239952"/>
            <a:ext cx="1303447" cy="584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tx1"/>
                </a:solidFill>
              </a:rPr>
              <a:t>Holt</a:t>
            </a:r>
            <a:r>
              <a:rPr lang="en-US" sz="1100" b="1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500">
                <a:solidFill>
                  <a:schemeClr val="tx1"/>
                </a:solidFill>
              </a:rPr>
              <a:t>Winter’s </a:t>
            </a:r>
          </a:p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tx1"/>
                </a:solidFill>
              </a:rPr>
              <a:t>ANN</a:t>
            </a:r>
          </a:p>
        </p:txBody>
      </p:sp>
      <p:sp>
        <p:nvSpPr>
          <p:cNvPr id="1096" name="Rounded Rectangle 1095">
            <a:extLst>
              <a:ext uri="{FF2B5EF4-FFF2-40B4-BE49-F238E27FC236}">
                <a16:creationId xmlns:a16="http://schemas.microsoft.com/office/drawing/2014/main" id="{10F4D74F-9720-AB59-9F11-A9F2DA52F0C3}"/>
              </a:ext>
            </a:extLst>
          </p:cNvPr>
          <p:cNvSpPr/>
          <p:nvPr/>
        </p:nvSpPr>
        <p:spPr>
          <a:xfrm>
            <a:off x="2218360" y="3758346"/>
            <a:ext cx="1726977" cy="1441081"/>
          </a:xfrm>
          <a:prstGeom prst="roundRect">
            <a:avLst>
              <a:gd name="adj" fmla="val 62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ounded Rectangle 1096">
            <a:extLst>
              <a:ext uri="{FF2B5EF4-FFF2-40B4-BE49-F238E27FC236}">
                <a16:creationId xmlns:a16="http://schemas.microsoft.com/office/drawing/2014/main" id="{D3E3260B-1F28-2522-F5FD-F0A100BB8523}"/>
              </a:ext>
            </a:extLst>
          </p:cNvPr>
          <p:cNvSpPr/>
          <p:nvPr/>
        </p:nvSpPr>
        <p:spPr>
          <a:xfrm>
            <a:off x="2206032" y="5322012"/>
            <a:ext cx="1726977" cy="708100"/>
          </a:xfrm>
          <a:prstGeom prst="roundRect">
            <a:avLst>
              <a:gd name="adj" fmla="val 152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ounded Rectangle 1097">
            <a:extLst>
              <a:ext uri="{FF2B5EF4-FFF2-40B4-BE49-F238E27FC236}">
                <a16:creationId xmlns:a16="http://schemas.microsoft.com/office/drawing/2014/main" id="{B9CC6C23-FEA9-8E1A-D187-5721202826AE}"/>
              </a:ext>
            </a:extLst>
          </p:cNvPr>
          <p:cNvSpPr/>
          <p:nvPr/>
        </p:nvSpPr>
        <p:spPr>
          <a:xfrm>
            <a:off x="4521930" y="4186634"/>
            <a:ext cx="1303447" cy="584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tx1"/>
                </a:solidFill>
              </a:rPr>
              <a:t>ARIMA</a:t>
            </a:r>
          </a:p>
        </p:txBody>
      </p:sp>
      <p:sp>
        <p:nvSpPr>
          <p:cNvPr id="1099" name="Rounded Rectangle 1098">
            <a:extLst>
              <a:ext uri="{FF2B5EF4-FFF2-40B4-BE49-F238E27FC236}">
                <a16:creationId xmlns:a16="http://schemas.microsoft.com/office/drawing/2014/main" id="{17BAB1C4-09C0-6E37-FA32-E9A7B4723C3D}"/>
              </a:ext>
            </a:extLst>
          </p:cNvPr>
          <p:cNvSpPr/>
          <p:nvPr/>
        </p:nvSpPr>
        <p:spPr>
          <a:xfrm>
            <a:off x="4521930" y="5383810"/>
            <a:ext cx="1303447" cy="5845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500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1100" name="Right Arrow 1099">
            <a:extLst>
              <a:ext uri="{FF2B5EF4-FFF2-40B4-BE49-F238E27FC236}">
                <a16:creationId xmlns:a16="http://schemas.microsoft.com/office/drawing/2014/main" id="{41E56D87-8A31-E93E-67D8-926B9AB32AD9}"/>
              </a:ext>
            </a:extLst>
          </p:cNvPr>
          <p:cNvSpPr/>
          <p:nvPr/>
        </p:nvSpPr>
        <p:spPr>
          <a:xfrm>
            <a:off x="4066245" y="2427048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Right Arrow 1100">
            <a:extLst>
              <a:ext uri="{FF2B5EF4-FFF2-40B4-BE49-F238E27FC236}">
                <a16:creationId xmlns:a16="http://schemas.microsoft.com/office/drawing/2014/main" id="{3873D734-9094-48FB-E1C0-81F1562B0A15}"/>
              </a:ext>
            </a:extLst>
          </p:cNvPr>
          <p:cNvSpPr/>
          <p:nvPr/>
        </p:nvSpPr>
        <p:spPr>
          <a:xfrm>
            <a:off x="4064623" y="4373730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ight Arrow 1101">
            <a:extLst>
              <a:ext uri="{FF2B5EF4-FFF2-40B4-BE49-F238E27FC236}">
                <a16:creationId xmlns:a16="http://schemas.microsoft.com/office/drawing/2014/main" id="{F67A821D-F5AC-4157-F105-374946875009}"/>
              </a:ext>
            </a:extLst>
          </p:cNvPr>
          <p:cNvSpPr/>
          <p:nvPr/>
        </p:nvSpPr>
        <p:spPr>
          <a:xfrm>
            <a:off x="4064622" y="5566894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68D46965-C330-5B28-8371-7F20018E90DC}"/>
              </a:ext>
            </a:extLst>
          </p:cNvPr>
          <p:cNvSpPr txBox="1"/>
          <p:nvPr/>
        </p:nvSpPr>
        <p:spPr>
          <a:xfrm>
            <a:off x="4506894" y="3874338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Monthly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F6B55BE6-5544-9AD0-7EF3-D6E77414A059}"/>
              </a:ext>
            </a:extLst>
          </p:cNvPr>
          <p:cNvSpPr txBox="1"/>
          <p:nvPr/>
        </p:nvSpPr>
        <p:spPr>
          <a:xfrm>
            <a:off x="4506893" y="5089777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Quarterly</a:t>
            </a:r>
          </a:p>
        </p:txBody>
      </p:sp>
      <p:pic>
        <p:nvPicPr>
          <p:cNvPr id="1114" name="Picture 1113">
            <a:extLst>
              <a:ext uri="{FF2B5EF4-FFF2-40B4-BE49-F238E27FC236}">
                <a16:creationId xmlns:a16="http://schemas.microsoft.com/office/drawing/2014/main" id="{D2271253-6FA3-45BF-788C-62C0BE8803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9457" y="3888027"/>
            <a:ext cx="1645920" cy="1645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18" name="Picture 1117">
            <a:extLst>
              <a:ext uri="{FF2B5EF4-FFF2-40B4-BE49-F238E27FC236}">
                <a16:creationId xmlns:a16="http://schemas.microsoft.com/office/drawing/2014/main" id="{F86CBA74-EFC3-7035-F9F0-AF2ABC5D7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6844" y="3888027"/>
            <a:ext cx="1645920" cy="1645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15" name="Picture 1114">
            <a:extLst>
              <a:ext uri="{FF2B5EF4-FFF2-40B4-BE49-F238E27FC236}">
                <a16:creationId xmlns:a16="http://schemas.microsoft.com/office/drawing/2014/main" id="{436B764F-07FE-2224-5723-DD5419CEDB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4671" y="1779241"/>
            <a:ext cx="1645920" cy="1645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16" name="Picture 1115">
            <a:extLst>
              <a:ext uri="{FF2B5EF4-FFF2-40B4-BE49-F238E27FC236}">
                <a16:creationId xmlns:a16="http://schemas.microsoft.com/office/drawing/2014/main" id="{216ECA85-62B0-A502-5E75-BC6AC95EAE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2310" y="1779241"/>
            <a:ext cx="1645920" cy="1645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21" name="Picture 1120">
            <a:extLst>
              <a:ext uri="{FF2B5EF4-FFF2-40B4-BE49-F238E27FC236}">
                <a16:creationId xmlns:a16="http://schemas.microsoft.com/office/drawing/2014/main" id="{94AB0737-A162-D1FA-7321-B7DD05C885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3491" y="1779241"/>
            <a:ext cx="1645920" cy="1645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25" name="Right Arrow 1124">
            <a:extLst>
              <a:ext uri="{FF2B5EF4-FFF2-40B4-BE49-F238E27FC236}">
                <a16:creationId xmlns:a16="http://schemas.microsoft.com/office/drawing/2014/main" id="{51F364CC-3DF8-948C-A50A-BD48300CFB55}"/>
              </a:ext>
            </a:extLst>
          </p:cNvPr>
          <p:cNvSpPr/>
          <p:nvPr/>
        </p:nvSpPr>
        <p:spPr>
          <a:xfrm>
            <a:off x="5968702" y="2427048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ight Arrow 1125">
            <a:extLst>
              <a:ext uri="{FF2B5EF4-FFF2-40B4-BE49-F238E27FC236}">
                <a16:creationId xmlns:a16="http://schemas.microsoft.com/office/drawing/2014/main" id="{BC9BFDAA-4B9D-C16F-527E-5D0C52730975}"/>
              </a:ext>
            </a:extLst>
          </p:cNvPr>
          <p:cNvSpPr/>
          <p:nvPr/>
        </p:nvSpPr>
        <p:spPr>
          <a:xfrm>
            <a:off x="5968702" y="4324476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417D9325-8007-8DF4-ACAC-9C84A48A5BF8}"/>
              </a:ext>
            </a:extLst>
          </p:cNvPr>
          <p:cNvSpPr txBox="1"/>
          <p:nvPr/>
        </p:nvSpPr>
        <p:spPr>
          <a:xfrm>
            <a:off x="7037594" y="1027888"/>
            <a:ext cx="398610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/>
              <a:t>Forecasting Quantity after 1 Quarter Lead Time</a:t>
            </a: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D731FBB4-4959-A2AD-9277-2B9CADB8BE2D}"/>
              </a:ext>
            </a:extLst>
          </p:cNvPr>
          <p:cNvSpPr txBox="1"/>
          <p:nvPr/>
        </p:nvSpPr>
        <p:spPr>
          <a:xfrm>
            <a:off x="6463324" y="1513836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MAPE: 20.06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E8FF56B4-21ED-E68E-EF41-5C5C2C32E146}"/>
              </a:ext>
            </a:extLst>
          </p:cNvPr>
          <p:cNvSpPr txBox="1"/>
          <p:nvPr/>
        </p:nvSpPr>
        <p:spPr>
          <a:xfrm>
            <a:off x="8290316" y="1508617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MAPE: 19.66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6A3391B4-2107-CADB-5024-2448ADEDC388}"/>
              </a:ext>
            </a:extLst>
          </p:cNvPr>
          <p:cNvSpPr txBox="1"/>
          <p:nvPr/>
        </p:nvSpPr>
        <p:spPr>
          <a:xfrm>
            <a:off x="10086184" y="1493270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MAPE: 8.10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BE435C8F-C48D-14A5-FEC6-28EB79124E27}"/>
              </a:ext>
            </a:extLst>
          </p:cNvPr>
          <p:cNvSpPr txBox="1"/>
          <p:nvPr/>
        </p:nvSpPr>
        <p:spPr>
          <a:xfrm>
            <a:off x="7208638" y="3616730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MAPE: 14.79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9A4B22F8-8437-B59D-0CEA-EB3BCA36685D}"/>
              </a:ext>
            </a:extLst>
          </p:cNvPr>
          <p:cNvSpPr txBox="1"/>
          <p:nvPr/>
        </p:nvSpPr>
        <p:spPr>
          <a:xfrm>
            <a:off x="9204927" y="3611396"/>
            <a:ext cx="1122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/>
              <a:t>MAPE: 10.76</a:t>
            </a:r>
          </a:p>
        </p:txBody>
      </p:sp>
      <p:sp>
        <p:nvSpPr>
          <p:cNvPr id="1133" name="Right Arrow 1132">
            <a:extLst>
              <a:ext uri="{FF2B5EF4-FFF2-40B4-BE49-F238E27FC236}">
                <a16:creationId xmlns:a16="http://schemas.microsoft.com/office/drawing/2014/main" id="{8F489838-B324-471C-0C0F-552A026D6F68}"/>
              </a:ext>
            </a:extLst>
          </p:cNvPr>
          <p:cNvSpPr/>
          <p:nvPr/>
        </p:nvSpPr>
        <p:spPr>
          <a:xfrm>
            <a:off x="1642996" y="3425449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33"/>
          <p:cNvSpPr/>
          <p:nvPr/>
        </p:nvSpPr>
        <p:spPr>
          <a:xfrm>
            <a:off x="3414732" y="1615835"/>
            <a:ext cx="1454347" cy="1325422"/>
          </a:xfrm>
          <a:custGeom>
            <a:avLst/>
            <a:gdLst/>
            <a:ahLst/>
            <a:cxnLst/>
            <a:rect l="l" t="t" r="r" b="b"/>
            <a:pathLst>
              <a:path w="32240" h="29382" extrusionOk="0">
                <a:moveTo>
                  <a:pt x="16120" y="373"/>
                </a:moveTo>
                <a:cubicBezTo>
                  <a:pt x="19793" y="373"/>
                  <a:pt x="23467" y="1766"/>
                  <a:pt x="26254" y="4553"/>
                </a:cubicBezTo>
                <a:cubicBezTo>
                  <a:pt x="31859" y="10127"/>
                  <a:pt x="31859" y="19216"/>
                  <a:pt x="26254" y="24821"/>
                </a:cubicBezTo>
                <a:cubicBezTo>
                  <a:pt x="23467" y="27608"/>
                  <a:pt x="19801" y="29002"/>
                  <a:pt x="16132" y="29002"/>
                </a:cubicBezTo>
                <a:cubicBezTo>
                  <a:pt x="12462" y="29002"/>
                  <a:pt x="8788" y="27608"/>
                  <a:pt x="5986" y="24821"/>
                </a:cubicBezTo>
                <a:cubicBezTo>
                  <a:pt x="412" y="19216"/>
                  <a:pt x="412" y="10127"/>
                  <a:pt x="5986" y="4553"/>
                </a:cubicBezTo>
                <a:cubicBezTo>
                  <a:pt x="8804" y="1766"/>
                  <a:pt x="12446" y="373"/>
                  <a:pt x="16120" y="373"/>
                </a:cubicBezTo>
                <a:close/>
                <a:moveTo>
                  <a:pt x="16120" y="1"/>
                </a:moveTo>
                <a:cubicBezTo>
                  <a:pt x="12359" y="1"/>
                  <a:pt x="8598" y="1434"/>
                  <a:pt x="5732" y="4300"/>
                </a:cubicBezTo>
                <a:cubicBezTo>
                  <a:pt x="0" y="10032"/>
                  <a:pt x="0" y="19343"/>
                  <a:pt x="5732" y="25075"/>
                </a:cubicBezTo>
                <a:cubicBezTo>
                  <a:pt x="8614" y="27957"/>
                  <a:pt x="12351" y="29382"/>
                  <a:pt x="16120" y="29382"/>
                </a:cubicBezTo>
                <a:cubicBezTo>
                  <a:pt x="19888" y="29382"/>
                  <a:pt x="23657" y="27957"/>
                  <a:pt x="26507" y="25075"/>
                </a:cubicBezTo>
                <a:cubicBezTo>
                  <a:pt x="32239" y="19343"/>
                  <a:pt x="32239" y="10032"/>
                  <a:pt x="26507" y="4300"/>
                </a:cubicBezTo>
                <a:cubicBezTo>
                  <a:pt x="23641" y="1434"/>
                  <a:pt x="19880" y="1"/>
                  <a:pt x="161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1" name="Google Shape;2871;p33"/>
          <p:cNvSpPr/>
          <p:nvPr/>
        </p:nvSpPr>
        <p:spPr>
          <a:xfrm>
            <a:off x="3368991" y="1504052"/>
            <a:ext cx="1547228" cy="1547228"/>
          </a:xfrm>
          <a:custGeom>
            <a:avLst/>
            <a:gdLst/>
            <a:ahLst/>
            <a:cxnLst/>
            <a:rect l="l" t="t" r="r" b="b"/>
            <a:pathLst>
              <a:path w="34299" h="34299" extrusionOk="0">
                <a:moveTo>
                  <a:pt x="17102" y="1"/>
                </a:moveTo>
                <a:cubicBezTo>
                  <a:pt x="17007" y="1"/>
                  <a:pt x="16912" y="96"/>
                  <a:pt x="16912" y="191"/>
                </a:cubicBezTo>
                <a:cubicBezTo>
                  <a:pt x="16912" y="286"/>
                  <a:pt x="17007" y="381"/>
                  <a:pt x="17102" y="381"/>
                </a:cubicBezTo>
                <a:lnTo>
                  <a:pt x="17134" y="381"/>
                </a:ln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58" y="1647"/>
                  <a:pt x="23753" y="1616"/>
                  <a:pt x="23753" y="1521"/>
                </a:cubicBezTo>
                <a:cubicBezTo>
                  <a:pt x="23816" y="1426"/>
                  <a:pt x="23753" y="1331"/>
                  <a:pt x="23658" y="1299"/>
                </a:cubicBezTo>
                <a:cubicBezTo>
                  <a:pt x="21599" y="444"/>
                  <a:pt x="19382" y="1"/>
                  <a:pt x="17134" y="1"/>
                </a:cubicBezTo>
                <a:close/>
                <a:moveTo>
                  <a:pt x="10617" y="1319"/>
                </a:moveTo>
                <a:cubicBezTo>
                  <a:pt x="10594" y="1319"/>
                  <a:pt x="10570" y="1323"/>
                  <a:pt x="10547" y="1331"/>
                </a:cubicBezTo>
                <a:cubicBezTo>
                  <a:pt x="8488" y="2186"/>
                  <a:pt x="6620" y="3421"/>
                  <a:pt x="5005" y="5036"/>
                </a:cubicBezTo>
                <a:lnTo>
                  <a:pt x="5005" y="5068"/>
                </a:lnTo>
                <a:cubicBezTo>
                  <a:pt x="4910" y="5131"/>
                  <a:pt x="4910" y="5258"/>
                  <a:pt x="5005" y="5321"/>
                </a:cubicBezTo>
                <a:cubicBezTo>
                  <a:pt x="5036" y="5353"/>
                  <a:pt x="5068" y="5384"/>
                  <a:pt x="5131" y="5384"/>
                </a:cubicBezTo>
                <a:cubicBezTo>
                  <a:pt x="5163" y="5384"/>
                  <a:pt x="5226" y="5353"/>
                  <a:pt x="5258" y="5321"/>
                </a:cubicBezTo>
                <a:lnTo>
                  <a:pt x="5290" y="5289"/>
                </a:lnTo>
                <a:cubicBezTo>
                  <a:pt x="6841" y="3738"/>
                  <a:pt x="8678" y="2503"/>
                  <a:pt x="10673" y="1679"/>
                </a:cubicBezTo>
                <a:cubicBezTo>
                  <a:pt x="10768" y="1616"/>
                  <a:pt x="10832" y="1521"/>
                  <a:pt x="10800" y="1426"/>
                </a:cubicBezTo>
                <a:cubicBezTo>
                  <a:pt x="10752" y="1355"/>
                  <a:pt x="10687" y="1319"/>
                  <a:pt x="10617" y="1319"/>
                </a:cubicBezTo>
                <a:close/>
                <a:moveTo>
                  <a:pt x="29105" y="4933"/>
                </a:moveTo>
                <a:cubicBezTo>
                  <a:pt x="29057" y="4933"/>
                  <a:pt x="29010" y="4957"/>
                  <a:pt x="28978" y="5004"/>
                </a:cubicBezTo>
                <a:cubicBezTo>
                  <a:pt x="28915" y="5068"/>
                  <a:pt x="28915" y="5194"/>
                  <a:pt x="28978" y="5258"/>
                </a:cubicBezTo>
                <a:lnTo>
                  <a:pt x="29010" y="5289"/>
                </a:lnTo>
                <a:cubicBezTo>
                  <a:pt x="30593" y="6873"/>
                  <a:pt x="31797" y="8710"/>
                  <a:pt x="32652" y="10736"/>
                </a:cubicBezTo>
                <a:cubicBezTo>
                  <a:pt x="32683" y="10800"/>
                  <a:pt x="32747" y="10863"/>
                  <a:pt x="32810" y="10863"/>
                </a:cubicBezTo>
                <a:cubicBezTo>
                  <a:pt x="32842" y="10863"/>
                  <a:pt x="32873" y="10831"/>
                  <a:pt x="32905" y="10831"/>
                </a:cubicBezTo>
                <a:cubicBezTo>
                  <a:pt x="33000" y="10800"/>
                  <a:pt x="33032" y="10673"/>
                  <a:pt x="33000" y="10578"/>
                </a:cubicBezTo>
                <a:cubicBezTo>
                  <a:pt x="32145" y="8520"/>
                  <a:pt x="30878" y="6651"/>
                  <a:pt x="29263" y="5036"/>
                </a:cubicBezTo>
                <a:lnTo>
                  <a:pt x="29231" y="5004"/>
                </a:lnTo>
                <a:cubicBezTo>
                  <a:pt x="29200" y="4957"/>
                  <a:pt x="29152" y="4933"/>
                  <a:pt x="29105" y="4933"/>
                </a:cubicBezTo>
                <a:close/>
                <a:moveTo>
                  <a:pt x="1450" y="10503"/>
                </a:moveTo>
                <a:cubicBezTo>
                  <a:pt x="1380" y="10503"/>
                  <a:pt x="1315" y="10539"/>
                  <a:pt x="1268" y="10610"/>
                </a:cubicBezTo>
                <a:cubicBezTo>
                  <a:pt x="444" y="12700"/>
                  <a:pt x="1" y="14885"/>
                  <a:pt x="1" y="17165"/>
                </a:cubicBezTo>
                <a:lnTo>
                  <a:pt x="1" y="17197"/>
                </a:lnTo>
                <a:cubicBezTo>
                  <a:pt x="1" y="17292"/>
                  <a:pt x="64" y="17355"/>
                  <a:pt x="191" y="17355"/>
                </a:cubicBezTo>
                <a:cubicBezTo>
                  <a:pt x="286" y="17355"/>
                  <a:pt x="381" y="17260"/>
                  <a:pt x="381" y="17165"/>
                </a:cubicBezTo>
                <a:cubicBezTo>
                  <a:pt x="381" y="14948"/>
                  <a:pt x="793" y="12795"/>
                  <a:pt x="1616" y="10768"/>
                </a:cubicBezTo>
                <a:cubicBezTo>
                  <a:pt x="1648" y="10673"/>
                  <a:pt x="1616" y="10546"/>
                  <a:pt x="1521" y="10515"/>
                </a:cubicBezTo>
                <a:cubicBezTo>
                  <a:pt x="1497" y="10507"/>
                  <a:pt x="1473" y="10503"/>
                  <a:pt x="1450" y="10503"/>
                </a:cubicBezTo>
                <a:close/>
                <a:moveTo>
                  <a:pt x="34108" y="16975"/>
                </a:moveTo>
                <a:cubicBezTo>
                  <a:pt x="34013" y="16975"/>
                  <a:pt x="33918" y="17070"/>
                  <a:pt x="33918" y="17165"/>
                </a:cubicBezTo>
                <a:cubicBezTo>
                  <a:pt x="33918" y="19382"/>
                  <a:pt x="33507" y="21536"/>
                  <a:pt x="32652" y="23562"/>
                </a:cubicBezTo>
                <a:cubicBezTo>
                  <a:pt x="32620" y="23657"/>
                  <a:pt x="32652" y="23784"/>
                  <a:pt x="32747" y="23816"/>
                </a:cubicBezTo>
                <a:lnTo>
                  <a:pt x="32810" y="23816"/>
                </a:lnTo>
                <a:cubicBezTo>
                  <a:pt x="32905" y="23816"/>
                  <a:pt x="32968" y="23784"/>
                  <a:pt x="33000" y="23721"/>
                </a:cubicBezTo>
                <a:cubicBezTo>
                  <a:pt x="33855" y="21631"/>
                  <a:pt x="34298" y="19414"/>
                  <a:pt x="34298" y="17165"/>
                </a:cubicBezTo>
                <a:cubicBezTo>
                  <a:pt x="34298" y="17039"/>
                  <a:pt x="34203" y="16975"/>
                  <a:pt x="34108" y="16975"/>
                </a:cubicBezTo>
                <a:close/>
                <a:moveTo>
                  <a:pt x="1496" y="23487"/>
                </a:moveTo>
                <a:cubicBezTo>
                  <a:pt x="1473" y="23487"/>
                  <a:pt x="1450" y="23491"/>
                  <a:pt x="1426" y="23499"/>
                </a:cubicBezTo>
                <a:cubicBezTo>
                  <a:pt x="1331" y="23562"/>
                  <a:pt x="1268" y="23657"/>
                  <a:pt x="1299" y="23752"/>
                </a:cubicBezTo>
                <a:cubicBezTo>
                  <a:pt x="2186" y="25811"/>
                  <a:pt x="3421" y="27679"/>
                  <a:pt x="5036" y="29294"/>
                </a:cubicBezTo>
                <a:cubicBezTo>
                  <a:pt x="5068" y="29326"/>
                  <a:pt x="5100" y="29358"/>
                  <a:pt x="5163" y="29358"/>
                </a:cubicBezTo>
                <a:cubicBezTo>
                  <a:pt x="5195" y="29358"/>
                  <a:pt x="5258" y="29326"/>
                  <a:pt x="5290" y="29294"/>
                </a:cubicBezTo>
                <a:cubicBezTo>
                  <a:pt x="5385" y="29231"/>
                  <a:pt x="5353" y="29104"/>
                  <a:pt x="5290" y="29009"/>
                </a:cubicBezTo>
                <a:cubicBezTo>
                  <a:pt x="3706" y="27458"/>
                  <a:pt x="2503" y="25621"/>
                  <a:pt x="1648" y="23594"/>
                </a:cubicBezTo>
                <a:cubicBezTo>
                  <a:pt x="1624" y="23523"/>
                  <a:pt x="1564" y="23487"/>
                  <a:pt x="1496" y="23487"/>
                </a:cubicBezTo>
                <a:close/>
                <a:moveTo>
                  <a:pt x="29151" y="28965"/>
                </a:moveTo>
                <a:cubicBezTo>
                  <a:pt x="29099" y="28965"/>
                  <a:pt x="29045" y="28989"/>
                  <a:pt x="29010" y="29041"/>
                </a:cubicBezTo>
                <a:cubicBezTo>
                  <a:pt x="27426" y="30593"/>
                  <a:pt x="25621" y="31828"/>
                  <a:pt x="23594" y="32651"/>
                </a:cubicBezTo>
                <a:cubicBezTo>
                  <a:pt x="23499" y="32715"/>
                  <a:pt x="23436" y="32810"/>
                  <a:pt x="23468" y="32905"/>
                </a:cubicBezTo>
                <a:cubicBezTo>
                  <a:pt x="23499" y="32968"/>
                  <a:pt x="23594" y="33031"/>
                  <a:pt x="23658" y="33031"/>
                </a:cubicBezTo>
                <a:cubicBezTo>
                  <a:pt x="23689" y="33031"/>
                  <a:pt x="23689" y="33000"/>
                  <a:pt x="23721" y="33000"/>
                </a:cubicBezTo>
                <a:cubicBezTo>
                  <a:pt x="25811" y="32145"/>
                  <a:pt x="27680" y="30878"/>
                  <a:pt x="29263" y="29294"/>
                </a:cubicBezTo>
                <a:cubicBezTo>
                  <a:pt x="29358" y="29199"/>
                  <a:pt x="29358" y="29104"/>
                  <a:pt x="29263" y="29009"/>
                </a:cubicBezTo>
                <a:cubicBezTo>
                  <a:pt x="29235" y="28981"/>
                  <a:pt x="29193" y="28965"/>
                  <a:pt x="29151" y="28965"/>
                </a:cubicBezTo>
                <a:close/>
                <a:moveTo>
                  <a:pt x="10686" y="32643"/>
                </a:moveTo>
                <a:cubicBezTo>
                  <a:pt x="10609" y="32643"/>
                  <a:pt x="10535" y="32700"/>
                  <a:pt x="10483" y="32778"/>
                </a:cubicBezTo>
                <a:cubicBezTo>
                  <a:pt x="10452" y="32873"/>
                  <a:pt x="10515" y="32968"/>
                  <a:pt x="10610" y="33000"/>
                </a:cubicBezTo>
                <a:cubicBezTo>
                  <a:pt x="12668" y="33886"/>
                  <a:pt x="14885" y="34298"/>
                  <a:pt x="17134" y="34298"/>
                </a:cubicBezTo>
                <a:lnTo>
                  <a:pt x="17165" y="34298"/>
                </a:lnTo>
                <a:cubicBezTo>
                  <a:pt x="17260" y="34298"/>
                  <a:pt x="17355" y="34235"/>
                  <a:pt x="17324" y="34108"/>
                </a:cubicBezTo>
                <a:cubicBezTo>
                  <a:pt x="17324" y="34013"/>
                  <a:pt x="17229" y="33918"/>
                  <a:pt x="17134" y="33918"/>
                </a:cubicBezTo>
                <a:cubicBezTo>
                  <a:pt x="14917" y="33918"/>
                  <a:pt x="12763" y="33506"/>
                  <a:pt x="10737" y="32651"/>
                </a:cubicBezTo>
                <a:cubicBezTo>
                  <a:pt x="10720" y="32646"/>
                  <a:pt x="10703" y="32643"/>
                  <a:pt x="10686" y="3264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2" name="Google Shape;2872;p33"/>
          <p:cNvSpPr/>
          <p:nvPr/>
        </p:nvSpPr>
        <p:spPr>
          <a:xfrm>
            <a:off x="4689045" y="2826226"/>
            <a:ext cx="250045" cy="247879"/>
          </a:xfrm>
          <a:custGeom>
            <a:avLst/>
            <a:gdLst/>
            <a:ahLst/>
            <a:cxnLst/>
            <a:rect l="l" t="t" r="r" b="b"/>
            <a:pathLst>
              <a:path w="5543" h="5495" extrusionOk="0">
                <a:moveTo>
                  <a:pt x="222" y="0"/>
                </a:moveTo>
                <a:cubicBezTo>
                  <a:pt x="174" y="0"/>
                  <a:pt x="127" y="16"/>
                  <a:pt x="95" y="48"/>
                </a:cubicBezTo>
                <a:cubicBezTo>
                  <a:pt x="0" y="111"/>
                  <a:pt x="0" y="238"/>
                  <a:pt x="95" y="301"/>
                </a:cubicBezTo>
                <a:lnTo>
                  <a:pt x="5194" y="5431"/>
                </a:lnTo>
                <a:cubicBezTo>
                  <a:pt x="5225" y="5463"/>
                  <a:pt x="5289" y="5495"/>
                  <a:pt x="5320" y="5495"/>
                </a:cubicBezTo>
                <a:cubicBezTo>
                  <a:pt x="5384" y="5495"/>
                  <a:pt x="5415" y="5463"/>
                  <a:pt x="5479" y="5431"/>
                </a:cubicBezTo>
                <a:cubicBezTo>
                  <a:pt x="5542" y="5368"/>
                  <a:pt x="5542" y="5241"/>
                  <a:pt x="5479" y="5178"/>
                </a:cubicBezTo>
                <a:lnTo>
                  <a:pt x="348" y="48"/>
                </a:lnTo>
                <a:cubicBezTo>
                  <a:pt x="317" y="16"/>
                  <a:pt x="269" y="0"/>
                  <a:pt x="222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9" name="Google Shape;2879;p33"/>
          <p:cNvSpPr/>
          <p:nvPr/>
        </p:nvSpPr>
        <p:spPr>
          <a:xfrm>
            <a:off x="7262409" y="4471198"/>
            <a:ext cx="1325783" cy="1326866"/>
          </a:xfrm>
          <a:custGeom>
            <a:avLst/>
            <a:gdLst/>
            <a:ahLst/>
            <a:cxnLst/>
            <a:rect l="l" t="t" r="r" b="b"/>
            <a:pathLst>
              <a:path w="29390" h="29414" extrusionOk="0">
                <a:moveTo>
                  <a:pt x="14695" y="373"/>
                </a:moveTo>
                <a:cubicBezTo>
                  <a:pt x="18369" y="373"/>
                  <a:pt x="22042" y="1766"/>
                  <a:pt x="24829" y="4585"/>
                </a:cubicBezTo>
                <a:cubicBezTo>
                  <a:pt x="27521" y="7277"/>
                  <a:pt x="29009" y="10855"/>
                  <a:pt x="29009" y="14687"/>
                </a:cubicBezTo>
                <a:cubicBezTo>
                  <a:pt x="29009" y="18519"/>
                  <a:pt x="27521" y="22130"/>
                  <a:pt x="24829" y="24821"/>
                </a:cubicBezTo>
                <a:cubicBezTo>
                  <a:pt x="22106" y="27545"/>
                  <a:pt x="18527" y="29033"/>
                  <a:pt x="14695" y="29033"/>
                </a:cubicBezTo>
                <a:cubicBezTo>
                  <a:pt x="10863" y="29033"/>
                  <a:pt x="7284" y="27545"/>
                  <a:pt x="4561" y="24821"/>
                </a:cubicBezTo>
                <a:cubicBezTo>
                  <a:pt x="1869" y="22130"/>
                  <a:pt x="381" y="18519"/>
                  <a:pt x="381" y="14687"/>
                </a:cubicBezTo>
                <a:cubicBezTo>
                  <a:pt x="381" y="10887"/>
                  <a:pt x="1869" y="7277"/>
                  <a:pt x="4561" y="4585"/>
                </a:cubicBezTo>
                <a:cubicBezTo>
                  <a:pt x="7348" y="1766"/>
                  <a:pt x="11021" y="373"/>
                  <a:pt x="14695" y="373"/>
                </a:cubicBezTo>
                <a:close/>
                <a:moveTo>
                  <a:pt x="14695" y="1"/>
                </a:moveTo>
                <a:cubicBezTo>
                  <a:pt x="10934" y="1"/>
                  <a:pt x="7174" y="1434"/>
                  <a:pt x="4308" y="4300"/>
                </a:cubicBezTo>
                <a:cubicBezTo>
                  <a:pt x="1521" y="7087"/>
                  <a:pt x="1" y="10792"/>
                  <a:pt x="1" y="14719"/>
                </a:cubicBezTo>
                <a:cubicBezTo>
                  <a:pt x="1" y="18614"/>
                  <a:pt x="1521" y="22320"/>
                  <a:pt x="4308" y="25106"/>
                </a:cubicBezTo>
                <a:cubicBezTo>
                  <a:pt x="7094" y="27862"/>
                  <a:pt x="10768" y="29413"/>
                  <a:pt x="14695" y="29413"/>
                </a:cubicBezTo>
                <a:cubicBezTo>
                  <a:pt x="18622" y="29413"/>
                  <a:pt x="22327" y="27862"/>
                  <a:pt x="25082" y="25106"/>
                </a:cubicBezTo>
                <a:cubicBezTo>
                  <a:pt x="27869" y="22320"/>
                  <a:pt x="29389" y="18646"/>
                  <a:pt x="29389" y="14719"/>
                </a:cubicBezTo>
                <a:cubicBezTo>
                  <a:pt x="29389" y="10792"/>
                  <a:pt x="27869" y="7087"/>
                  <a:pt x="25082" y="4300"/>
                </a:cubicBezTo>
                <a:cubicBezTo>
                  <a:pt x="22216" y="1434"/>
                  <a:pt x="18456" y="1"/>
                  <a:pt x="146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0" name="Google Shape;2880;p33"/>
          <p:cNvSpPr/>
          <p:nvPr/>
        </p:nvSpPr>
        <p:spPr>
          <a:xfrm>
            <a:off x="7152386" y="4360859"/>
            <a:ext cx="1545785" cy="1547183"/>
          </a:xfrm>
          <a:custGeom>
            <a:avLst/>
            <a:gdLst/>
            <a:ahLst/>
            <a:cxnLst/>
            <a:rect l="l" t="t" r="r" b="b"/>
            <a:pathLst>
              <a:path w="34267" h="34298" extrusionOk="0">
                <a:moveTo>
                  <a:pt x="17134" y="0"/>
                </a:moveTo>
                <a:cubicBezTo>
                  <a:pt x="17007" y="0"/>
                  <a:pt x="16944" y="64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89" y="1647"/>
                  <a:pt x="23753" y="1616"/>
                  <a:pt x="23784" y="1521"/>
                </a:cubicBezTo>
                <a:cubicBezTo>
                  <a:pt x="23816" y="1426"/>
                  <a:pt x="23784" y="1331"/>
                  <a:pt x="23689" y="1299"/>
                </a:cubicBezTo>
                <a:cubicBezTo>
                  <a:pt x="21599" y="444"/>
                  <a:pt x="19382" y="0"/>
                  <a:pt x="17134" y="0"/>
                </a:cubicBezTo>
                <a:close/>
                <a:moveTo>
                  <a:pt x="10600" y="1291"/>
                </a:moveTo>
                <a:cubicBezTo>
                  <a:pt x="10581" y="1291"/>
                  <a:pt x="10564" y="1293"/>
                  <a:pt x="10547" y="1299"/>
                </a:cubicBezTo>
                <a:cubicBezTo>
                  <a:pt x="8488" y="2186"/>
                  <a:pt x="6620" y="3421"/>
                  <a:pt x="5005" y="5036"/>
                </a:cubicBezTo>
                <a:cubicBezTo>
                  <a:pt x="4941" y="5099"/>
                  <a:pt x="4941" y="5226"/>
                  <a:pt x="5005" y="5289"/>
                </a:cubicBezTo>
                <a:cubicBezTo>
                  <a:pt x="5036" y="5321"/>
                  <a:pt x="5100" y="5353"/>
                  <a:pt x="5131" y="5353"/>
                </a:cubicBezTo>
                <a:cubicBezTo>
                  <a:pt x="5195" y="5353"/>
                  <a:pt x="5226" y="5321"/>
                  <a:pt x="5258" y="5289"/>
                </a:cubicBezTo>
                <a:cubicBezTo>
                  <a:pt x="6842" y="3706"/>
                  <a:pt x="8678" y="2502"/>
                  <a:pt x="10705" y="1647"/>
                </a:cubicBezTo>
                <a:cubicBezTo>
                  <a:pt x="10800" y="1616"/>
                  <a:pt x="10832" y="1521"/>
                  <a:pt x="10800" y="1426"/>
                </a:cubicBezTo>
                <a:cubicBezTo>
                  <a:pt x="10774" y="1347"/>
                  <a:pt x="10684" y="1291"/>
                  <a:pt x="10600" y="1291"/>
                </a:cubicBezTo>
                <a:close/>
                <a:moveTo>
                  <a:pt x="29263" y="5004"/>
                </a:moveTo>
                <a:lnTo>
                  <a:pt x="29105" y="5131"/>
                </a:lnTo>
                <a:lnTo>
                  <a:pt x="29010" y="5289"/>
                </a:lnTo>
                <a:cubicBezTo>
                  <a:pt x="30562" y="6841"/>
                  <a:pt x="31797" y="8678"/>
                  <a:pt x="32620" y="10705"/>
                </a:cubicBezTo>
                <a:cubicBezTo>
                  <a:pt x="32652" y="10768"/>
                  <a:pt x="32715" y="10831"/>
                  <a:pt x="32810" y="10831"/>
                </a:cubicBezTo>
                <a:cubicBezTo>
                  <a:pt x="32810" y="10831"/>
                  <a:pt x="32842" y="10800"/>
                  <a:pt x="32873" y="10800"/>
                </a:cubicBezTo>
                <a:cubicBezTo>
                  <a:pt x="32968" y="10768"/>
                  <a:pt x="33000" y="10641"/>
                  <a:pt x="32968" y="10546"/>
                </a:cubicBezTo>
                <a:cubicBezTo>
                  <a:pt x="32113" y="8488"/>
                  <a:pt x="30878" y="6619"/>
                  <a:pt x="29263" y="5004"/>
                </a:cubicBezTo>
                <a:close/>
                <a:moveTo>
                  <a:pt x="1471" y="10475"/>
                </a:moveTo>
                <a:cubicBezTo>
                  <a:pt x="1394" y="10475"/>
                  <a:pt x="1325" y="10531"/>
                  <a:pt x="1299" y="10610"/>
                </a:cubicBezTo>
                <a:cubicBezTo>
                  <a:pt x="413" y="12700"/>
                  <a:pt x="1" y="14885"/>
                  <a:pt x="1" y="17165"/>
                </a:cubicBezTo>
                <a:cubicBezTo>
                  <a:pt x="1" y="17260"/>
                  <a:pt x="64" y="17323"/>
                  <a:pt x="159" y="17323"/>
                </a:cubicBezTo>
                <a:cubicBezTo>
                  <a:pt x="286" y="17323"/>
                  <a:pt x="349" y="17260"/>
                  <a:pt x="349" y="17165"/>
                </a:cubicBezTo>
                <a:cubicBezTo>
                  <a:pt x="349" y="14948"/>
                  <a:pt x="793" y="12763"/>
                  <a:pt x="1616" y="10736"/>
                </a:cubicBezTo>
                <a:cubicBezTo>
                  <a:pt x="1679" y="10641"/>
                  <a:pt x="1616" y="10546"/>
                  <a:pt x="1521" y="10483"/>
                </a:cubicBezTo>
                <a:cubicBezTo>
                  <a:pt x="1504" y="10477"/>
                  <a:pt x="1487" y="10475"/>
                  <a:pt x="1471" y="10475"/>
                </a:cubicBezTo>
                <a:close/>
                <a:moveTo>
                  <a:pt x="34109" y="16943"/>
                </a:moveTo>
                <a:cubicBezTo>
                  <a:pt x="33982" y="16943"/>
                  <a:pt x="33919" y="17038"/>
                  <a:pt x="33919" y="17165"/>
                </a:cubicBezTo>
                <a:cubicBezTo>
                  <a:pt x="33919" y="19350"/>
                  <a:pt x="33475" y="21504"/>
                  <a:pt x="32652" y="23530"/>
                </a:cubicBezTo>
                <a:cubicBezTo>
                  <a:pt x="32620" y="23625"/>
                  <a:pt x="32652" y="23752"/>
                  <a:pt x="32747" y="23784"/>
                </a:cubicBezTo>
                <a:lnTo>
                  <a:pt x="32810" y="23784"/>
                </a:lnTo>
                <a:cubicBezTo>
                  <a:pt x="32905" y="23784"/>
                  <a:pt x="32968" y="23752"/>
                  <a:pt x="33000" y="23689"/>
                </a:cubicBezTo>
                <a:cubicBezTo>
                  <a:pt x="33855" y="21599"/>
                  <a:pt x="34267" y="19414"/>
                  <a:pt x="34267" y="17165"/>
                </a:cubicBezTo>
                <a:lnTo>
                  <a:pt x="34267" y="17133"/>
                </a:lnTo>
                <a:cubicBezTo>
                  <a:pt x="34267" y="17007"/>
                  <a:pt x="34204" y="16943"/>
                  <a:pt x="34109" y="16943"/>
                </a:cubicBezTo>
                <a:close/>
                <a:moveTo>
                  <a:pt x="1465" y="23455"/>
                </a:moveTo>
                <a:cubicBezTo>
                  <a:pt x="1442" y="23455"/>
                  <a:pt x="1418" y="23459"/>
                  <a:pt x="1394" y="23467"/>
                </a:cubicBezTo>
                <a:cubicBezTo>
                  <a:pt x="1299" y="23499"/>
                  <a:pt x="1236" y="23625"/>
                  <a:pt x="1299" y="23720"/>
                </a:cubicBezTo>
                <a:cubicBezTo>
                  <a:pt x="2154" y="25811"/>
                  <a:pt x="3390" y="27679"/>
                  <a:pt x="5005" y="29263"/>
                </a:cubicBezTo>
                <a:lnTo>
                  <a:pt x="5036" y="29294"/>
                </a:lnTo>
                <a:cubicBezTo>
                  <a:pt x="5068" y="29358"/>
                  <a:pt x="5131" y="29358"/>
                  <a:pt x="5163" y="29358"/>
                </a:cubicBezTo>
                <a:cubicBezTo>
                  <a:pt x="5226" y="29358"/>
                  <a:pt x="5258" y="29358"/>
                  <a:pt x="5290" y="29326"/>
                </a:cubicBezTo>
                <a:cubicBezTo>
                  <a:pt x="5385" y="29231"/>
                  <a:pt x="5385" y="29104"/>
                  <a:pt x="5290" y="29041"/>
                </a:cubicBezTo>
                <a:lnTo>
                  <a:pt x="5258" y="29009"/>
                </a:lnTo>
                <a:cubicBezTo>
                  <a:pt x="3706" y="27426"/>
                  <a:pt x="2471" y="25621"/>
                  <a:pt x="1616" y="23562"/>
                </a:cubicBezTo>
                <a:cubicBezTo>
                  <a:pt x="1592" y="23491"/>
                  <a:pt x="1533" y="23455"/>
                  <a:pt x="1465" y="23455"/>
                </a:cubicBezTo>
                <a:close/>
                <a:moveTo>
                  <a:pt x="29150" y="28949"/>
                </a:moveTo>
                <a:cubicBezTo>
                  <a:pt x="29098" y="28949"/>
                  <a:pt x="29045" y="28974"/>
                  <a:pt x="29010" y="29009"/>
                </a:cubicBezTo>
                <a:cubicBezTo>
                  <a:pt x="27426" y="30561"/>
                  <a:pt x="25621" y="31796"/>
                  <a:pt x="23594" y="32651"/>
                </a:cubicBezTo>
                <a:cubicBezTo>
                  <a:pt x="23499" y="32683"/>
                  <a:pt x="23468" y="32778"/>
                  <a:pt x="23499" y="32873"/>
                </a:cubicBezTo>
                <a:cubicBezTo>
                  <a:pt x="23531" y="32968"/>
                  <a:pt x="23594" y="32999"/>
                  <a:pt x="23658" y="32999"/>
                </a:cubicBezTo>
                <a:cubicBezTo>
                  <a:pt x="23689" y="32999"/>
                  <a:pt x="23721" y="32999"/>
                  <a:pt x="23721" y="32968"/>
                </a:cubicBezTo>
                <a:cubicBezTo>
                  <a:pt x="25811" y="32113"/>
                  <a:pt x="27648" y="30878"/>
                  <a:pt x="29263" y="29263"/>
                </a:cubicBezTo>
                <a:lnTo>
                  <a:pt x="29295" y="29231"/>
                </a:lnTo>
                <a:cubicBezTo>
                  <a:pt x="29358" y="29168"/>
                  <a:pt x="29327" y="29073"/>
                  <a:pt x="29263" y="29009"/>
                </a:cubicBezTo>
                <a:cubicBezTo>
                  <a:pt x="29235" y="28966"/>
                  <a:pt x="29193" y="28949"/>
                  <a:pt x="29150" y="28949"/>
                </a:cubicBezTo>
                <a:close/>
                <a:moveTo>
                  <a:pt x="10684" y="32657"/>
                </a:moveTo>
                <a:cubicBezTo>
                  <a:pt x="10610" y="32657"/>
                  <a:pt x="10538" y="32709"/>
                  <a:pt x="10515" y="32778"/>
                </a:cubicBezTo>
                <a:cubicBezTo>
                  <a:pt x="10483" y="32873"/>
                  <a:pt x="10515" y="32968"/>
                  <a:pt x="10610" y="33031"/>
                </a:cubicBezTo>
                <a:cubicBezTo>
                  <a:pt x="12700" y="33855"/>
                  <a:pt x="14885" y="34298"/>
                  <a:pt x="17134" y="34298"/>
                </a:cubicBezTo>
                <a:lnTo>
                  <a:pt x="17166" y="34298"/>
                </a:lnTo>
                <a:cubicBezTo>
                  <a:pt x="17292" y="34298"/>
                  <a:pt x="17356" y="34203"/>
                  <a:pt x="17356" y="34108"/>
                </a:cubicBezTo>
                <a:cubicBezTo>
                  <a:pt x="17356" y="34013"/>
                  <a:pt x="17292" y="33918"/>
                  <a:pt x="17166" y="33918"/>
                </a:cubicBezTo>
                <a:lnTo>
                  <a:pt x="17134" y="33918"/>
                </a:lnTo>
                <a:cubicBezTo>
                  <a:pt x="14917" y="33918"/>
                  <a:pt x="12795" y="33506"/>
                  <a:pt x="10768" y="32683"/>
                </a:cubicBezTo>
                <a:cubicBezTo>
                  <a:pt x="10742" y="32665"/>
                  <a:pt x="10713" y="32657"/>
                  <a:pt x="10684" y="3265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1" name="Google Shape;2881;p33"/>
          <p:cNvSpPr/>
          <p:nvPr/>
        </p:nvSpPr>
        <p:spPr>
          <a:xfrm>
            <a:off x="7128116" y="4338710"/>
            <a:ext cx="250045" cy="247925"/>
          </a:xfrm>
          <a:custGeom>
            <a:avLst/>
            <a:gdLst/>
            <a:ahLst/>
            <a:cxnLst/>
            <a:rect l="l" t="t" r="r" b="b"/>
            <a:pathLst>
              <a:path w="5543" h="5496" extrusionOk="0">
                <a:moveTo>
                  <a:pt x="222" y="1"/>
                </a:moveTo>
                <a:cubicBezTo>
                  <a:pt x="175" y="1"/>
                  <a:pt x="127" y="16"/>
                  <a:pt x="96" y="48"/>
                </a:cubicBezTo>
                <a:cubicBezTo>
                  <a:pt x="1" y="111"/>
                  <a:pt x="1" y="238"/>
                  <a:pt x="96" y="301"/>
                </a:cubicBezTo>
                <a:lnTo>
                  <a:pt x="5194" y="5432"/>
                </a:lnTo>
                <a:cubicBezTo>
                  <a:pt x="5258" y="5464"/>
                  <a:pt x="5289" y="5495"/>
                  <a:pt x="5353" y="5495"/>
                </a:cubicBezTo>
                <a:cubicBezTo>
                  <a:pt x="5384" y="5495"/>
                  <a:pt x="5448" y="5464"/>
                  <a:pt x="5479" y="5432"/>
                </a:cubicBezTo>
                <a:cubicBezTo>
                  <a:pt x="5543" y="5369"/>
                  <a:pt x="5543" y="5242"/>
                  <a:pt x="5479" y="5178"/>
                </a:cubicBezTo>
                <a:lnTo>
                  <a:pt x="349" y="48"/>
                </a:lnTo>
                <a:cubicBezTo>
                  <a:pt x="317" y="16"/>
                  <a:pt x="270" y="1"/>
                  <a:pt x="222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6" name="Google Shape;2876;p33"/>
          <p:cNvSpPr/>
          <p:nvPr/>
        </p:nvSpPr>
        <p:spPr>
          <a:xfrm>
            <a:off x="3640093" y="4484554"/>
            <a:ext cx="1306471" cy="1326866"/>
          </a:xfrm>
          <a:custGeom>
            <a:avLst/>
            <a:gdLst/>
            <a:ahLst/>
            <a:cxnLst/>
            <a:rect l="l" t="t" r="r" b="b"/>
            <a:pathLst>
              <a:path w="29390" h="29414" extrusionOk="0">
                <a:moveTo>
                  <a:pt x="14707" y="381"/>
                </a:moveTo>
                <a:cubicBezTo>
                  <a:pt x="18376" y="381"/>
                  <a:pt x="22042" y="1782"/>
                  <a:pt x="24829" y="4585"/>
                </a:cubicBezTo>
                <a:cubicBezTo>
                  <a:pt x="27552" y="7277"/>
                  <a:pt x="29041" y="10887"/>
                  <a:pt x="29041" y="14687"/>
                </a:cubicBezTo>
                <a:cubicBezTo>
                  <a:pt x="29041" y="18519"/>
                  <a:pt x="27552" y="22130"/>
                  <a:pt x="24829" y="24821"/>
                </a:cubicBezTo>
                <a:cubicBezTo>
                  <a:pt x="22137" y="27545"/>
                  <a:pt x="18527" y="29033"/>
                  <a:pt x="14695" y="29033"/>
                </a:cubicBezTo>
                <a:cubicBezTo>
                  <a:pt x="10863" y="29033"/>
                  <a:pt x="7284" y="27545"/>
                  <a:pt x="4561" y="24821"/>
                </a:cubicBezTo>
                <a:cubicBezTo>
                  <a:pt x="1869" y="22130"/>
                  <a:pt x="380" y="18519"/>
                  <a:pt x="380" y="14687"/>
                </a:cubicBezTo>
                <a:cubicBezTo>
                  <a:pt x="380" y="10887"/>
                  <a:pt x="1869" y="7277"/>
                  <a:pt x="4561" y="4585"/>
                </a:cubicBezTo>
                <a:cubicBezTo>
                  <a:pt x="7363" y="1782"/>
                  <a:pt x="11037" y="381"/>
                  <a:pt x="14707" y="381"/>
                </a:cubicBezTo>
                <a:close/>
                <a:moveTo>
                  <a:pt x="14695" y="1"/>
                </a:moveTo>
                <a:cubicBezTo>
                  <a:pt x="10934" y="1"/>
                  <a:pt x="7173" y="1434"/>
                  <a:pt x="4307" y="4300"/>
                </a:cubicBezTo>
                <a:cubicBezTo>
                  <a:pt x="1520" y="7087"/>
                  <a:pt x="0" y="10792"/>
                  <a:pt x="0" y="14719"/>
                </a:cubicBezTo>
                <a:cubicBezTo>
                  <a:pt x="0" y="18614"/>
                  <a:pt x="1520" y="22320"/>
                  <a:pt x="4307" y="25106"/>
                </a:cubicBezTo>
                <a:cubicBezTo>
                  <a:pt x="7094" y="27862"/>
                  <a:pt x="10768" y="29413"/>
                  <a:pt x="14695" y="29413"/>
                </a:cubicBezTo>
                <a:cubicBezTo>
                  <a:pt x="18622" y="29413"/>
                  <a:pt x="22327" y="27862"/>
                  <a:pt x="25082" y="25106"/>
                </a:cubicBezTo>
                <a:cubicBezTo>
                  <a:pt x="27869" y="22320"/>
                  <a:pt x="29389" y="18646"/>
                  <a:pt x="29389" y="14719"/>
                </a:cubicBezTo>
                <a:cubicBezTo>
                  <a:pt x="29389" y="10792"/>
                  <a:pt x="27869" y="7087"/>
                  <a:pt x="25082" y="4300"/>
                </a:cubicBezTo>
                <a:cubicBezTo>
                  <a:pt x="22216" y="1434"/>
                  <a:pt x="18455" y="1"/>
                  <a:pt x="1469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7" name="Google Shape;2877;p33"/>
          <p:cNvSpPr/>
          <p:nvPr/>
        </p:nvSpPr>
        <p:spPr>
          <a:xfrm>
            <a:off x="3531673" y="4374215"/>
            <a:ext cx="1524690" cy="1547183"/>
          </a:xfrm>
          <a:custGeom>
            <a:avLst/>
            <a:gdLst/>
            <a:ahLst/>
            <a:cxnLst/>
            <a:rect l="l" t="t" r="r" b="b"/>
            <a:pathLst>
              <a:path w="34299" h="34298" extrusionOk="0">
                <a:moveTo>
                  <a:pt x="17134" y="0"/>
                </a:moveTo>
                <a:cubicBezTo>
                  <a:pt x="17039" y="0"/>
                  <a:pt x="16944" y="64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63" y="1647"/>
                </a:cubicBezTo>
                <a:lnTo>
                  <a:pt x="23626" y="1647"/>
                </a:lnTo>
                <a:cubicBezTo>
                  <a:pt x="23689" y="1647"/>
                  <a:pt x="23784" y="1616"/>
                  <a:pt x="23784" y="1521"/>
                </a:cubicBezTo>
                <a:cubicBezTo>
                  <a:pt x="23816" y="1426"/>
                  <a:pt x="23784" y="1331"/>
                  <a:pt x="23689" y="1299"/>
                </a:cubicBezTo>
                <a:cubicBezTo>
                  <a:pt x="21599" y="444"/>
                  <a:pt x="19414" y="0"/>
                  <a:pt x="17134" y="0"/>
                </a:cubicBezTo>
                <a:close/>
                <a:moveTo>
                  <a:pt x="10653" y="1287"/>
                </a:moveTo>
                <a:cubicBezTo>
                  <a:pt x="10628" y="1287"/>
                  <a:pt x="10602" y="1291"/>
                  <a:pt x="10578" y="1299"/>
                </a:cubicBezTo>
                <a:cubicBezTo>
                  <a:pt x="8488" y="2154"/>
                  <a:pt x="6620" y="3421"/>
                  <a:pt x="5036" y="5036"/>
                </a:cubicBezTo>
                <a:lnTo>
                  <a:pt x="4973" y="5068"/>
                </a:lnTo>
                <a:cubicBezTo>
                  <a:pt x="4910" y="5131"/>
                  <a:pt x="4910" y="5258"/>
                  <a:pt x="4973" y="5321"/>
                </a:cubicBezTo>
                <a:cubicBezTo>
                  <a:pt x="5036" y="5353"/>
                  <a:pt x="5068" y="5384"/>
                  <a:pt x="5131" y="5384"/>
                </a:cubicBezTo>
                <a:cubicBezTo>
                  <a:pt x="5163" y="5384"/>
                  <a:pt x="5226" y="5353"/>
                  <a:pt x="5258" y="5321"/>
                </a:cubicBezTo>
                <a:lnTo>
                  <a:pt x="5290" y="5289"/>
                </a:lnTo>
                <a:cubicBezTo>
                  <a:pt x="6841" y="3706"/>
                  <a:pt x="8678" y="2471"/>
                  <a:pt x="10737" y="1647"/>
                </a:cubicBezTo>
                <a:cubicBezTo>
                  <a:pt x="10832" y="1616"/>
                  <a:pt x="10863" y="1489"/>
                  <a:pt x="10832" y="1394"/>
                </a:cubicBezTo>
                <a:cubicBezTo>
                  <a:pt x="10808" y="1323"/>
                  <a:pt x="10731" y="1287"/>
                  <a:pt x="10653" y="1287"/>
                </a:cubicBezTo>
                <a:close/>
                <a:moveTo>
                  <a:pt x="29136" y="4957"/>
                </a:moveTo>
                <a:cubicBezTo>
                  <a:pt x="29089" y="4957"/>
                  <a:pt x="29041" y="4973"/>
                  <a:pt x="29010" y="5004"/>
                </a:cubicBezTo>
                <a:cubicBezTo>
                  <a:pt x="28915" y="5099"/>
                  <a:pt x="28946" y="5226"/>
                  <a:pt x="29010" y="5289"/>
                </a:cubicBezTo>
                <a:cubicBezTo>
                  <a:pt x="30561" y="6841"/>
                  <a:pt x="31797" y="8678"/>
                  <a:pt x="32652" y="10705"/>
                </a:cubicBezTo>
                <a:cubicBezTo>
                  <a:pt x="32652" y="10768"/>
                  <a:pt x="32747" y="10831"/>
                  <a:pt x="32810" y="10831"/>
                </a:cubicBezTo>
                <a:cubicBezTo>
                  <a:pt x="32842" y="10831"/>
                  <a:pt x="32873" y="10831"/>
                  <a:pt x="32873" y="10800"/>
                </a:cubicBezTo>
                <a:cubicBezTo>
                  <a:pt x="32968" y="10768"/>
                  <a:pt x="33032" y="10673"/>
                  <a:pt x="32968" y="10578"/>
                </a:cubicBezTo>
                <a:cubicBezTo>
                  <a:pt x="32113" y="8488"/>
                  <a:pt x="30878" y="6619"/>
                  <a:pt x="29263" y="5036"/>
                </a:cubicBezTo>
                <a:lnTo>
                  <a:pt x="29263" y="5004"/>
                </a:lnTo>
                <a:cubicBezTo>
                  <a:pt x="29231" y="4973"/>
                  <a:pt x="29184" y="4957"/>
                  <a:pt x="29136" y="4957"/>
                </a:cubicBezTo>
                <a:close/>
                <a:moveTo>
                  <a:pt x="1471" y="10506"/>
                </a:moveTo>
                <a:cubicBezTo>
                  <a:pt x="1393" y="10506"/>
                  <a:pt x="1320" y="10563"/>
                  <a:pt x="1268" y="10641"/>
                </a:cubicBezTo>
                <a:cubicBezTo>
                  <a:pt x="412" y="12700"/>
                  <a:pt x="1" y="14885"/>
                  <a:pt x="1" y="17165"/>
                </a:cubicBezTo>
                <a:lnTo>
                  <a:pt x="1" y="17197"/>
                </a:lnTo>
                <a:cubicBezTo>
                  <a:pt x="1" y="17292"/>
                  <a:pt x="64" y="17387"/>
                  <a:pt x="191" y="17387"/>
                </a:cubicBezTo>
                <a:cubicBezTo>
                  <a:pt x="286" y="17387"/>
                  <a:pt x="381" y="17292"/>
                  <a:pt x="381" y="17197"/>
                </a:cubicBezTo>
                <a:lnTo>
                  <a:pt x="381" y="17133"/>
                </a:lnTo>
                <a:cubicBezTo>
                  <a:pt x="381" y="14948"/>
                  <a:pt x="793" y="12795"/>
                  <a:pt x="1616" y="10768"/>
                </a:cubicBezTo>
                <a:cubicBezTo>
                  <a:pt x="1648" y="10673"/>
                  <a:pt x="1616" y="10578"/>
                  <a:pt x="1521" y="10515"/>
                </a:cubicBezTo>
                <a:cubicBezTo>
                  <a:pt x="1504" y="10509"/>
                  <a:pt x="1487" y="10506"/>
                  <a:pt x="1471" y="10506"/>
                </a:cubicBezTo>
                <a:close/>
                <a:moveTo>
                  <a:pt x="34108" y="16943"/>
                </a:moveTo>
                <a:cubicBezTo>
                  <a:pt x="34013" y="16943"/>
                  <a:pt x="33918" y="17038"/>
                  <a:pt x="33918" y="17133"/>
                </a:cubicBezTo>
                <a:cubicBezTo>
                  <a:pt x="33918" y="19350"/>
                  <a:pt x="33507" y="21504"/>
                  <a:pt x="32652" y="23562"/>
                </a:cubicBezTo>
                <a:cubicBezTo>
                  <a:pt x="32620" y="23657"/>
                  <a:pt x="32652" y="23752"/>
                  <a:pt x="32747" y="23784"/>
                </a:cubicBezTo>
                <a:cubicBezTo>
                  <a:pt x="32778" y="23815"/>
                  <a:pt x="32810" y="23815"/>
                  <a:pt x="32842" y="23815"/>
                </a:cubicBezTo>
                <a:cubicBezTo>
                  <a:pt x="32905" y="23815"/>
                  <a:pt x="32968" y="23752"/>
                  <a:pt x="33000" y="23689"/>
                </a:cubicBezTo>
                <a:cubicBezTo>
                  <a:pt x="33855" y="21599"/>
                  <a:pt x="34298" y="19414"/>
                  <a:pt x="34298" y="17165"/>
                </a:cubicBezTo>
                <a:lnTo>
                  <a:pt x="34298" y="17133"/>
                </a:lnTo>
                <a:cubicBezTo>
                  <a:pt x="34298" y="17038"/>
                  <a:pt x="34203" y="16943"/>
                  <a:pt x="34108" y="16943"/>
                </a:cubicBezTo>
                <a:close/>
                <a:moveTo>
                  <a:pt x="1496" y="23487"/>
                </a:moveTo>
                <a:cubicBezTo>
                  <a:pt x="1473" y="23487"/>
                  <a:pt x="1450" y="23491"/>
                  <a:pt x="1426" y="23499"/>
                </a:cubicBezTo>
                <a:cubicBezTo>
                  <a:pt x="1331" y="23530"/>
                  <a:pt x="1268" y="23657"/>
                  <a:pt x="1299" y="23752"/>
                </a:cubicBezTo>
                <a:cubicBezTo>
                  <a:pt x="2154" y="25811"/>
                  <a:pt x="3421" y="27679"/>
                  <a:pt x="5005" y="29263"/>
                </a:cubicBezTo>
                <a:lnTo>
                  <a:pt x="5036" y="29294"/>
                </a:lnTo>
                <a:cubicBezTo>
                  <a:pt x="5068" y="29326"/>
                  <a:pt x="5131" y="29358"/>
                  <a:pt x="5163" y="29358"/>
                </a:cubicBezTo>
                <a:cubicBezTo>
                  <a:pt x="5195" y="29358"/>
                  <a:pt x="5258" y="29326"/>
                  <a:pt x="5290" y="29294"/>
                </a:cubicBezTo>
                <a:cubicBezTo>
                  <a:pt x="5385" y="29199"/>
                  <a:pt x="5353" y="29073"/>
                  <a:pt x="5290" y="29009"/>
                </a:cubicBezTo>
                <a:cubicBezTo>
                  <a:pt x="3706" y="27457"/>
                  <a:pt x="2503" y="25621"/>
                  <a:pt x="1648" y="23594"/>
                </a:cubicBezTo>
                <a:cubicBezTo>
                  <a:pt x="1624" y="23523"/>
                  <a:pt x="1564" y="23487"/>
                  <a:pt x="1496" y="23487"/>
                </a:cubicBezTo>
                <a:close/>
                <a:moveTo>
                  <a:pt x="29010" y="29009"/>
                </a:moveTo>
                <a:cubicBezTo>
                  <a:pt x="27426" y="30593"/>
                  <a:pt x="25621" y="31796"/>
                  <a:pt x="23594" y="32651"/>
                </a:cubicBezTo>
                <a:cubicBezTo>
                  <a:pt x="23499" y="32683"/>
                  <a:pt x="23468" y="32778"/>
                  <a:pt x="23499" y="32873"/>
                </a:cubicBezTo>
                <a:cubicBezTo>
                  <a:pt x="23531" y="32968"/>
                  <a:pt x="23594" y="32999"/>
                  <a:pt x="23658" y="32999"/>
                </a:cubicBezTo>
                <a:lnTo>
                  <a:pt x="23721" y="32999"/>
                </a:lnTo>
                <a:cubicBezTo>
                  <a:pt x="25811" y="32113"/>
                  <a:pt x="27680" y="30878"/>
                  <a:pt x="29263" y="29263"/>
                </a:cubicBezTo>
                <a:lnTo>
                  <a:pt x="29168" y="29136"/>
                </a:lnTo>
                <a:lnTo>
                  <a:pt x="29010" y="29009"/>
                </a:lnTo>
                <a:close/>
                <a:moveTo>
                  <a:pt x="10658" y="32657"/>
                </a:moveTo>
                <a:cubicBezTo>
                  <a:pt x="10593" y="32657"/>
                  <a:pt x="10538" y="32709"/>
                  <a:pt x="10515" y="32778"/>
                </a:cubicBezTo>
                <a:cubicBezTo>
                  <a:pt x="10483" y="32873"/>
                  <a:pt x="10515" y="32968"/>
                  <a:pt x="10610" y="32999"/>
                </a:cubicBezTo>
                <a:cubicBezTo>
                  <a:pt x="12700" y="33855"/>
                  <a:pt x="14885" y="34298"/>
                  <a:pt x="17134" y="34298"/>
                </a:cubicBezTo>
                <a:lnTo>
                  <a:pt x="17165" y="34298"/>
                </a:lnTo>
                <a:cubicBezTo>
                  <a:pt x="17260" y="34298"/>
                  <a:pt x="17355" y="34203"/>
                  <a:pt x="17355" y="34108"/>
                </a:cubicBezTo>
                <a:cubicBezTo>
                  <a:pt x="17355" y="34013"/>
                  <a:pt x="17229" y="33918"/>
                  <a:pt x="17134" y="33918"/>
                </a:cubicBezTo>
                <a:cubicBezTo>
                  <a:pt x="14917" y="33918"/>
                  <a:pt x="12795" y="33506"/>
                  <a:pt x="10737" y="32683"/>
                </a:cubicBezTo>
                <a:cubicBezTo>
                  <a:pt x="10710" y="32665"/>
                  <a:pt x="10684" y="32657"/>
                  <a:pt x="10658" y="3265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8" name="Google Shape;2878;p33"/>
          <p:cNvSpPr/>
          <p:nvPr/>
        </p:nvSpPr>
        <p:spPr>
          <a:xfrm>
            <a:off x="4832498" y="4352066"/>
            <a:ext cx="246403" cy="247925"/>
          </a:xfrm>
          <a:custGeom>
            <a:avLst/>
            <a:gdLst/>
            <a:ahLst/>
            <a:cxnLst/>
            <a:rect l="l" t="t" r="r" b="b"/>
            <a:pathLst>
              <a:path w="5543" h="5496" extrusionOk="0">
                <a:moveTo>
                  <a:pt x="5336" y="1"/>
                </a:moveTo>
                <a:cubicBezTo>
                  <a:pt x="5289" y="1"/>
                  <a:pt x="5241" y="16"/>
                  <a:pt x="5194" y="48"/>
                </a:cubicBezTo>
                <a:lnTo>
                  <a:pt x="95" y="5178"/>
                </a:lnTo>
                <a:cubicBezTo>
                  <a:pt x="0" y="5242"/>
                  <a:pt x="0" y="5369"/>
                  <a:pt x="95" y="5432"/>
                </a:cubicBezTo>
                <a:cubicBezTo>
                  <a:pt x="127" y="5464"/>
                  <a:pt x="158" y="5495"/>
                  <a:pt x="222" y="5495"/>
                </a:cubicBezTo>
                <a:cubicBezTo>
                  <a:pt x="253" y="5495"/>
                  <a:pt x="317" y="5464"/>
                  <a:pt x="348" y="5432"/>
                </a:cubicBezTo>
                <a:lnTo>
                  <a:pt x="5479" y="301"/>
                </a:lnTo>
                <a:cubicBezTo>
                  <a:pt x="5542" y="238"/>
                  <a:pt x="5542" y="111"/>
                  <a:pt x="5479" y="48"/>
                </a:cubicBezTo>
                <a:cubicBezTo>
                  <a:pt x="5431" y="16"/>
                  <a:pt x="5384" y="1"/>
                  <a:pt x="53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9" name="Google Shape;2929;p33"/>
          <p:cNvSpPr/>
          <p:nvPr/>
        </p:nvSpPr>
        <p:spPr>
          <a:xfrm>
            <a:off x="5843118" y="4325287"/>
            <a:ext cx="541455" cy="124323"/>
          </a:xfrm>
          <a:custGeom>
            <a:avLst/>
            <a:gdLst/>
            <a:ahLst/>
            <a:cxnLst/>
            <a:rect l="l" t="t" r="r" b="b"/>
            <a:pathLst>
              <a:path w="12003" h="2756" extrusionOk="0">
                <a:moveTo>
                  <a:pt x="10578" y="349"/>
                </a:moveTo>
                <a:cubicBezTo>
                  <a:pt x="10546" y="761"/>
                  <a:pt x="10578" y="1679"/>
                  <a:pt x="11338" y="2408"/>
                </a:cubicBezTo>
                <a:lnTo>
                  <a:pt x="729" y="2408"/>
                </a:lnTo>
                <a:cubicBezTo>
                  <a:pt x="1141" y="2059"/>
                  <a:pt x="1647" y="1363"/>
                  <a:pt x="1584" y="349"/>
                </a:cubicBezTo>
                <a:close/>
                <a:moveTo>
                  <a:pt x="1394" y="1"/>
                </a:moveTo>
                <a:cubicBezTo>
                  <a:pt x="1331" y="1"/>
                  <a:pt x="1267" y="32"/>
                  <a:pt x="1236" y="64"/>
                </a:cubicBezTo>
                <a:cubicBezTo>
                  <a:pt x="1204" y="96"/>
                  <a:pt x="1204" y="159"/>
                  <a:pt x="1204" y="222"/>
                </a:cubicBezTo>
                <a:cubicBezTo>
                  <a:pt x="1457" y="1679"/>
                  <a:pt x="159" y="2408"/>
                  <a:pt x="127" y="2439"/>
                </a:cubicBezTo>
                <a:cubicBezTo>
                  <a:pt x="32" y="2471"/>
                  <a:pt x="0" y="2566"/>
                  <a:pt x="32" y="2629"/>
                </a:cubicBezTo>
                <a:cubicBezTo>
                  <a:pt x="64" y="2724"/>
                  <a:pt x="127" y="2756"/>
                  <a:pt x="190" y="2756"/>
                </a:cubicBezTo>
                <a:lnTo>
                  <a:pt x="11813" y="2756"/>
                </a:lnTo>
                <a:cubicBezTo>
                  <a:pt x="11876" y="2756"/>
                  <a:pt x="11971" y="2724"/>
                  <a:pt x="11971" y="2661"/>
                </a:cubicBezTo>
                <a:cubicBezTo>
                  <a:pt x="12003" y="2566"/>
                  <a:pt x="11971" y="2503"/>
                  <a:pt x="11908" y="2439"/>
                </a:cubicBezTo>
                <a:cubicBezTo>
                  <a:pt x="10705" y="1616"/>
                  <a:pt x="10926" y="286"/>
                  <a:pt x="10926" y="222"/>
                </a:cubicBezTo>
                <a:cubicBezTo>
                  <a:pt x="10958" y="159"/>
                  <a:pt x="10926" y="96"/>
                  <a:pt x="10895" y="64"/>
                </a:cubicBezTo>
                <a:cubicBezTo>
                  <a:pt x="10863" y="32"/>
                  <a:pt x="10831" y="1"/>
                  <a:pt x="1076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0" name="Google Shape;2930;p33"/>
          <p:cNvSpPr/>
          <p:nvPr/>
        </p:nvSpPr>
        <p:spPr>
          <a:xfrm>
            <a:off x="5790249" y="4439596"/>
            <a:ext cx="654366" cy="25758"/>
          </a:xfrm>
          <a:custGeom>
            <a:avLst/>
            <a:gdLst/>
            <a:ahLst/>
            <a:cxnLst/>
            <a:rect l="l" t="t" r="r" b="b"/>
            <a:pathLst>
              <a:path w="14506" h="571" extrusionOk="0">
                <a:moveTo>
                  <a:pt x="254" y="0"/>
                </a:moveTo>
                <a:cubicBezTo>
                  <a:pt x="96" y="0"/>
                  <a:pt x="1" y="127"/>
                  <a:pt x="1" y="254"/>
                </a:cubicBezTo>
                <a:lnTo>
                  <a:pt x="1" y="317"/>
                </a:lnTo>
                <a:cubicBezTo>
                  <a:pt x="1" y="444"/>
                  <a:pt x="96" y="570"/>
                  <a:pt x="254" y="570"/>
                </a:cubicBezTo>
                <a:lnTo>
                  <a:pt x="14252" y="570"/>
                </a:lnTo>
                <a:cubicBezTo>
                  <a:pt x="14378" y="570"/>
                  <a:pt x="14505" y="444"/>
                  <a:pt x="14505" y="317"/>
                </a:cubicBezTo>
                <a:lnTo>
                  <a:pt x="14505" y="254"/>
                </a:lnTo>
                <a:cubicBezTo>
                  <a:pt x="14505" y="127"/>
                  <a:pt x="14378" y="0"/>
                  <a:pt x="14252" y="0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1" name="Google Shape;2931;p33"/>
          <p:cNvSpPr/>
          <p:nvPr/>
        </p:nvSpPr>
        <p:spPr>
          <a:xfrm>
            <a:off x="5781678" y="4432424"/>
            <a:ext cx="670064" cy="40058"/>
          </a:xfrm>
          <a:custGeom>
            <a:avLst/>
            <a:gdLst/>
            <a:ahLst/>
            <a:cxnLst/>
            <a:rect l="l" t="t" r="r" b="b"/>
            <a:pathLst>
              <a:path w="14854" h="888" extrusionOk="0">
                <a:moveTo>
                  <a:pt x="14442" y="349"/>
                </a:moveTo>
                <a:cubicBezTo>
                  <a:pt x="14473" y="349"/>
                  <a:pt x="14505" y="381"/>
                  <a:pt x="14505" y="413"/>
                </a:cubicBezTo>
                <a:lnTo>
                  <a:pt x="14505" y="476"/>
                </a:lnTo>
                <a:cubicBezTo>
                  <a:pt x="14505" y="508"/>
                  <a:pt x="14473" y="539"/>
                  <a:pt x="14442" y="539"/>
                </a:cubicBezTo>
                <a:lnTo>
                  <a:pt x="444" y="539"/>
                </a:lnTo>
                <a:cubicBezTo>
                  <a:pt x="381" y="539"/>
                  <a:pt x="381" y="508"/>
                  <a:pt x="381" y="476"/>
                </a:cubicBezTo>
                <a:lnTo>
                  <a:pt x="381" y="413"/>
                </a:lnTo>
                <a:cubicBezTo>
                  <a:pt x="381" y="381"/>
                  <a:pt x="381" y="349"/>
                  <a:pt x="444" y="349"/>
                </a:cubicBezTo>
                <a:close/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lnTo>
                  <a:pt x="1" y="476"/>
                </a:lnTo>
                <a:cubicBezTo>
                  <a:pt x="1" y="698"/>
                  <a:pt x="191" y="888"/>
                  <a:pt x="444" y="888"/>
                </a:cubicBezTo>
                <a:lnTo>
                  <a:pt x="14442" y="888"/>
                </a:lnTo>
                <a:cubicBezTo>
                  <a:pt x="14663" y="888"/>
                  <a:pt x="14853" y="698"/>
                  <a:pt x="14853" y="476"/>
                </a:cubicBezTo>
                <a:lnTo>
                  <a:pt x="14853" y="413"/>
                </a:lnTo>
                <a:cubicBezTo>
                  <a:pt x="14853" y="191"/>
                  <a:pt x="14663" y="1"/>
                  <a:pt x="14442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2" name="Google Shape;2932;p33"/>
          <p:cNvSpPr/>
          <p:nvPr/>
        </p:nvSpPr>
        <p:spPr>
          <a:xfrm>
            <a:off x="5223126" y="3062433"/>
            <a:ext cx="1788612" cy="1291499"/>
          </a:xfrm>
          <a:custGeom>
            <a:avLst/>
            <a:gdLst/>
            <a:ahLst/>
            <a:cxnLst/>
            <a:rect l="l" t="t" r="r" b="b"/>
            <a:pathLst>
              <a:path w="39650" h="28630" extrusionOk="0">
                <a:moveTo>
                  <a:pt x="3230" y="0"/>
                </a:moveTo>
                <a:cubicBezTo>
                  <a:pt x="1457" y="0"/>
                  <a:pt x="0" y="1457"/>
                  <a:pt x="0" y="3262"/>
                </a:cubicBezTo>
                <a:lnTo>
                  <a:pt x="0" y="25367"/>
                </a:lnTo>
                <a:cubicBezTo>
                  <a:pt x="0" y="27172"/>
                  <a:pt x="1457" y="28629"/>
                  <a:pt x="3230" y="28629"/>
                </a:cubicBezTo>
                <a:lnTo>
                  <a:pt x="36388" y="28629"/>
                </a:lnTo>
                <a:cubicBezTo>
                  <a:pt x="38193" y="28629"/>
                  <a:pt x="39650" y="27172"/>
                  <a:pt x="39650" y="25367"/>
                </a:cubicBezTo>
                <a:lnTo>
                  <a:pt x="39650" y="3262"/>
                </a:lnTo>
                <a:cubicBezTo>
                  <a:pt x="39650" y="1457"/>
                  <a:pt x="38193" y="0"/>
                  <a:pt x="3638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3" name="Google Shape;2933;p33"/>
          <p:cNvSpPr/>
          <p:nvPr/>
        </p:nvSpPr>
        <p:spPr>
          <a:xfrm>
            <a:off x="5214555" y="3055305"/>
            <a:ext cx="1805754" cy="1305754"/>
          </a:xfrm>
          <a:custGeom>
            <a:avLst/>
            <a:gdLst/>
            <a:ahLst/>
            <a:cxnLst/>
            <a:rect l="l" t="t" r="r" b="b"/>
            <a:pathLst>
              <a:path w="40030" h="28946" extrusionOk="0">
                <a:moveTo>
                  <a:pt x="36578" y="348"/>
                </a:moveTo>
                <a:cubicBezTo>
                  <a:pt x="38288" y="348"/>
                  <a:pt x="39681" y="1710"/>
                  <a:pt x="39681" y="3420"/>
                </a:cubicBezTo>
                <a:lnTo>
                  <a:pt x="39681" y="25525"/>
                </a:lnTo>
                <a:cubicBezTo>
                  <a:pt x="39681" y="27235"/>
                  <a:pt x="38288" y="28597"/>
                  <a:pt x="36578" y="28597"/>
                </a:cubicBezTo>
                <a:lnTo>
                  <a:pt x="3420" y="28597"/>
                </a:lnTo>
                <a:cubicBezTo>
                  <a:pt x="1742" y="28597"/>
                  <a:pt x="348" y="27235"/>
                  <a:pt x="348" y="25525"/>
                </a:cubicBezTo>
                <a:lnTo>
                  <a:pt x="348" y="3420"/>
                </a:lnTo>
                <a:cubicBezTo>
                  <a:pt x="348" y="1710"/>
                  <a:pt x="1742" y="348"/>
                  <a:pt x="3420" y="348"/>
                </a:cubicBezTo>
                <a:close/>
                <a:moveTo>
                  <a:pt x="3420" y="0"/>
                </a:moveTo>
                <a:cubicBezTo>
                  <a:pt x="1552" y="0"/>
                  <a:pt x="0" y="1520"/>
                  <a:pt x="0" y="3420"/>
                </a:cubicBezTo>
                <a:lnTo>
                  <a:pt x="0" y="25525"/>
                </a:lnTo>
                <a:cubicBezTo>
                  <a:pt x="0" y="27425"/>
                  <a:pt x="1552" y="28945"/>
                  <a:pt x="3420" y="28945"/>
                </a:cubicBezTo>
                <a:lnTo>
                  <a:pt x="36578" y="28945"/>
                </a:lnTo>
                <a:cubicBezTo>
                  <a:pt x="38478" y="28945"/>
                  <a:pt x="40030" y="27425"/>
                  <a:pt x="40030" y="25525"/>
                </a:cubicBezTo>
                <a:lnTo>
                  <a:pt x="40030" y="3420"/>
                </a:lnTo>
                <a:cubicBezTo>
                  <a:pt x="40030" y="1520"/>
                  <a:pt x="38478" y="0"/>
                  <a:pt x="36578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4" name="Google Shape;2934;p33"/>
          <p:cNvSpPr/>
          <p:nvPr/>
        </p:nvSpPr>
        <p:spPr>
          <a:xfrm>
            <a:off x="5223126" y="3062433"/>
            <a:ext cx="1788612" cy="1100052"/>
          </a:xfrm>
          <a:custGeom>
            <a:avLst/>
            <a:gdLst/>
            <a:ahLst/>
            <a:cxnLst/>
            <a:rect l="l" t="t" r="r" b="b"/>
            <a:pathLst>
              <a:path w="39650" h="24386" extrusionOk="0">
                <a:moveTo>
                  <a:pt x="1298" y="0"/>
                </a:moveTo>
                <a:cubicBezTo>
                  <a:pt x="570" y="0"/>
                  <a:pt x="0" y="602"/>
                  <a:pt x="0" y="1331"/>
                </a:cubicBezTo>
                <a:lnTo>
                  <a:pt x="0" y="24385"/>
                </a:lnTo>
                <a:lnTo>
                  <a:pt x="39650" y="24385"/>
                </a:lnTo>
                <a:lnTo>
                  <a:pt x="39650" y="1331"/>
                </a:lnTo>
                <a:cubicBezTo>
                  <a:pt x="39650" y="602"/>
                  <a:pt x="39048" y="0"/>
                  <a:pt x="38320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5" name="Google Shape;2935;p33"/>
          <p:cNvSpPr/>
          <p:nvPr/>
        </p:nvSpPr>
        <p:spPr>
          <a:xfrm>
            <a:off x="5214555" y="3055305"/>
            <a:ext cx="1805754" cy="1114307"/>
          </a:xfrm>
          <a:custGeom>
            <a:avLst/>
            <a:gdLst/>
            <a:ahLst/>
            <a:cxnLst/>
            <a:rect l="l" t="t" r="r" b="b"/>
            <a:pathLst>
              <a:path w="40030" h="24702" extrusionOk="0">
                <a:moveTo>
                  <a:pt x="38510" y="348"/>
                </a:moveTo>
                <a:cubicBezTo>
                  <a:pt x="39143" y="348"/>
                  <a:pt x="39681" y="855"/>
                  <a:pt x="39681" y="1489"/>
                </a:cubicBezTo>
                <a:lnTo>
                  <a:pt x="39681" y="24353"/>
                </a:lnTo>
                <a:lnTo>
                  <a:pt x="348" y="24353"/>
                </a:lnTo>
                <a:lnTo>
                  <a:pt x="348" y="1489"/>
                </a:lnTo>
                <a:cubicBezTo>
                  <a:pt x="348" y="855"/>
                  <a:pt x="855" y="348"/>
                  <a:pt x="1488" y="348"/>
                </a:cubicBezTo>
                <a:close/>
                <a:moveTo>
                  <a:pt x="1520" y="0"/>
                </a:moveTo>
                <a:cubicBezTo>
                  <a:pt x="665" y="0"/>
                  <a:pt x="0" y="665"/>
                  <a:pt x="0" y="1489"/>
                </a:cubicBezTo>
                <a:lnTo>
                  <a:pt x="0" y="24543"/>
                </a:lnTo>
                <a:cubicBezTo>
                  <a:pt x="0" y="24638"/>
                  <a:pt x="63" y="24702"/>
                  <a:pt x="190" y="24702"/>
                </a:cubicBezTo>
                <a:lnTo>
                  <a:pt x="39840" y="24702"/>
                </a:lnTo>
                <a:cubicBezTo>
                  <a:pt x="39935" y="24702"/>
                  <a:pt x="40030" y="24638"/>
                  <a:pt x="40030" y="24543"/>
                </a:cubicBezTo>
                <a:lnTo>
                  <a:pt x="40030" y="1489"/>
                </a:lnTo>
                <a:cubicBezTo>
                  <a:pt x="40030" y="665"/>
                  <a:pt x="39333" y="0"/>
                  <a:pt x="38510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6" name="Google Shape;2936;p33"/>
          <p:cNvSpPr/>
          <p:nvPr/>
        </p:nvSpPr>
        <p:spPr>
          <a:xfrm>
            <a:off x="5291693" y="3132444"/>
            <a:ext cx="1650034" cy="952904"/>
          </a:xfrm>
          <a:custGeom>
            <a:avLst/>
            <a:gdLst/>
            <a:ahLst/>
            <a:cxnLst/>
            <a:rect l="l" t="t" r="r" b="b"/>
            <a:pathLst>
              <a:path w="36578" h="21124" extrusionOk="0">
                <a:moveTo>
                  <a:pt x="0" y="0"/>
                </a:moveTo>
                <a:lnTo>
                  <a:pt x="0" y="21123"/>
                </a:lnTo>
                <a:lnTo>
                  <a:pt x="36578" y="21123"/>
                </a:lnTo>
                <a:lnTo>
                  <a:pt x="36578" y="0"/>
                </a:ln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7" name="Google Shape;2937;p33"/>
          <p:cNvSpPr/>
          <p:nvPr/>
        </p:nvSpPr>
        <p:spPr>
          <a:xfrm>
            <a:off x="5284521" y="3125271"/>
            <a:ext cx="1665777" cy="968647"/>
          </a:xfrm>
          <a:custGeom>
            <a:avLst/>
            <a:gdLst/>
            <a:ahLst/>
            <a:cxnLst/>
            <a:rect l="l" t="t" r="r" b="b"/>
            <a:pathLst>
              <a:path w="36927" h="21473" extrusionOk="0">
                <a:moveTo>
                  <a:pt x="36579" y="349"/>
                </a:moveTo>
                <a:lnTo>
                  <a:pt x="36579" y="21124"/>
                </a:lnTo>
                <a:lnTo>
                  <a:pt x="349" y="21124"/>
                </a:lnTo>
                <a:lnTo>
                  <a:pt x="349" y="349"/>
                </a:lnTo>
                <a:close/>
                <a:moveTo>
                  <a:pt x="191" y="1"/>
                </a:moveTo>
                <a:cubicBezTo>
                  <a:pt x="96" y="1"/>
                  <a:pt x="1" y="64"/>
                  <a:pt x="1" y="159"/>
                </a:cubicBezTo>
                <a:lnTo>
                  <a:pt x="1" y="21282"/>
                </a:lnTo>
                <a:cubicBezTo>
                  <a:pt x="1" y="21377"/>
                  <a:pt x="96" y="21472"/>
                  <a:pt x="191" y="21472"/>
                </a:cubicBezTo>
                <a:lnTo>
                  <a:pt x="36737" y="21472"/>
                </a:lnTo>
                <a:cubicBezTo>
                  <a:pt x="36832" y="21472"/>
                  <a:pt x="36927" y="21377"/>
                  <a:pt x="36927" y="21282"/>
                </a:cubicBezTo>
                <a:lnTo>
                  <a:pt x="36927" y="159"/>
                </a:lnTo>
                <a:cubicBezTo>
                  <a:pt x="36927" y="64"/>
                  <a:pt x="36832" y="1"/>
                  <a:pt x="3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8" name="Google Shape;2938;p33"/>
          <p:cNvSpPr/>
          <p:nvPr/>
        </p:nvSpPr>
        <p:spPr>
          <a:xfrm>
            <a:off x="6087388" y="4223880"/>
            <a:ext cx="77183" cy="75740"/>
          </a:xfrm>
          <a:custGeom>
            <a:avLst/>
            <a:gdLst/>
            <a:ahLst/>
            <a:cxnLst/>
            <a:rect l="l" t="t" r="r" b="b"/>
            <a:pathLst>
              <a:path w="1711" h="1679" extrusionOk="0">
                <a:moveTo>
                  <a:pt x="856" y="0"/>
                </a:moveTo>
                <a:cubicBezTo>
                  <a:pt x="381" y="0"/>
                  <a:pt x="1" y="380"/>
                  <a:pt x="1" y="855"/>
                </a:cubicBezTo>
                <a:cubicBezTo>
                  <a:pt x="1" y="1299"/>
                  <a:pt x="381" y="1679"/>
                  <a:pt x="856" y="1679"/>
                </a:cubicBezTo>
                <a:cubicBezTo>
                  <a:pt x="1331" y="1679"/>
                  <a:pt x="1711" y="1299"/>
                  <a:pt x="1711" y="855"/>
                </a:cubicBezTo>
                <a:cubicBezTo>
                  <a:pt x="1711" y="380"/>
                  <a:pt x="1331" y="0"/>
                  <a:pt x="856" y="0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39" name="Google Shape;2939;p33"/>
          <p:cNvSpPr/>
          <p:nvPr/>
        </p:nvSpPr>
        <p:spPr>
          <a:xfrm>
            <a:off x="6080261" y="4215309"/>
            <a:ext cx="92882" cy="92881"/>
          </a:xfrm>
          <a:custGeom>
            <a:avLst/>
            <a:gdLst/>
            <a:ahLst/>
            <a:cxnLst/>
            <a:rect l="l" t="t" r="r" b="b"/>
            <a:pathLst>
              <a:path w="2059" h="2059" extrusionOk="0">
                <a:moveTo>
                  <a:pt x="1014" y="349"/>
                </a:moveTo>
                <a:cubicBezTo>
                  <a:pt x="1394" y="349"/>
                  <a:pt x="1711" y="665"/>
                  <a:pt x="1679" y="1045"/>
                </a:cubicBezTo>
                <a:cubicBezTo>
                  <a:pt x="1679" y="1394"/>
                  <a:pt x="1394" y="1710"/>
                  <a:pt x="1014" y="1710"/>
                </a:cubicBezTo>
                <a:cubicBezTo>
                  <a:pt x="634" y="1710"/>
                  <a:pt x="349" y="1394"/>
                  <a:pt x="349" y="1045"/>
                </a:cubicBezTo>
                <a:cubicBezTo>
                  <a:pt x="349" y="665"/>
                  <a:pt x="634" y="349"/>
                  <a:pt x="1014" y="349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45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59" y="1584"/>
                  <a:pt x="2059" y="1045"/>
                </a:cubicBezTo>
                <a:cubicBezTo>
                  <a:pt x="2059" y="475"/>
                  <a:pt x="1584" y="0"/>
                  <a:pt x="1014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0" name="Google Shape;2940;p33"/>
          <p:cNvSpPr/>
          <p:nvPr/>
        </p:nvSpPr>
        <p:spPr>
          <a:xfrm>
            <a:off x="4981652" y="3006722"/>
            <a:ext cx="2275800" cy="415734"/>
          </a:xfrm>
          <a:custGeom>
            <a:avLst/>
            <a:gdLst/>
            <a:ahLst/>
            <a:cxnLst/>
            <a:rect l="l" t="t" r="r" b="b"/>
            <a:pathLst>
              <a:path w="50450" h="9216" extrusionOk="0">
                <a:moveTo>
                  <a:pt x="6525" y="0"/>
                </a:moveTo>
                <a:lnTo>
                  <a:pt x="1" y="6936"/>
                </a:lnTo>
                <a:cubicBezTo>
                  <a:pt x="1" y="8203"/>
                  <a:pt x="1046" y="9216"/>
                  <a:pt x="2313" y="9216"/>
                </a:cubicBezTo>
                <a:cubicBezTo>
                  <a:pt x="3548" y="9216"/>
                  <a:pt x="4561" y="8234"/>
                  <a:pt x="4593" y="6936"/>
                </a:cubicBezTo>
                <a:lnTo>
                  <a:pt x="50450" y="6936"/>
                </a:lnTo>
                <a:lnTo>
                  <a:pt x="43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1" name="Google Shape;2941;p33"/>
          <p:cNvSpPr/>
          <p:nvPr/>
        </p:nvSpPr>
        <p:spPr>
          <a:xfrm>
            <a:off x="4974525" y="2999595"/>
            <a:ext cx="2291498" cy="431477"/>
          </a:xfrm>
          <a:custGeom>
            <a:avLst/>
            <a:gdLst/>
            <a:ahLst/>
            <a:cxnLst/>
            <a:rect l="l" t="t" r="r" b="b"/>
            <a:pathLst>
              <a:path w="50798" h="9565" extrusionOk="0">
                <a:moveTo>
                  <a:pt x="44021" y="348"/>
                </a:moveTo>
                <a:lnTo>
                  <a:pt x="50196" y="6904"/>
                </a:lnTo>
                <a:lnTo>
                  <a:pt x="571" y="6904"/>
                </a:lnTo>
                <a:lnTo>
                  <a:pt x="6746" y="348"/>
                </a:lnTo>
                <a:close/>
                <a:moveTo>
                  <a:pt x="4561" y="7252"/>
                </a:moveTo>
                <a:cubicBezTo>
                  <a:pt x="4466" y="8361"/>
                  <a:pt x="3579" y="9216"/>
                  <a:pt x="2471" y="9216"/>
                </a:cubicBezTo>
                <a:cubicBezTo>
                  <a:pt x="1362" y="9216"/>
                  <a:pt x="444" y="8361"/>
                  <a:pt x="349" y="7252"/>
                </a:cubicBezTo>
                <a:close/>
                <a:moveTo>
                  <a:pt x="6683" y="0"/>
                </a:moveTo>
                <a:cubicBezTo>
                  <a:pt x="6651" y="0"/>
                  <a:pt x="6588" y="0"/>
                  <a:pt x="6556" y="32"/>
                </a:cubicBezTo>
                <a:lnTo>
                  <a:pt x="32" y="6967"/>
                </a:lnTo>
                <a:cubicBezTo>
                  <a:pt x="1" y="6999"/>
                  <a:pt x="1" y="7031"/>
                  <a:pt x="1" y="7094"/>
                </a:cubicBezTo>
                <a:cubicBezTo>
                  <a:pt x="1" y="8456"/>
                  <a:pt x="1109" y="9564"/>
                  <a:pt x="2471" y="9564"/>
                </a:cubicBezTo>
                <a:cubicBezTo>
                  <a:pt x="3769" y="9564"/>
                  <a:pt x="4814" y="8582"/>
                  <a:pt x="4909" y="7252"/>
                </a:cubicBezTo>
                <a:lnTo>
                  <a:pt x="50608" y="7252"/>
                </a:lnTo>
                <a:cubicBezTo>
                  <a:pt x="50671" y="7252"/>
                  <a:pt x="50734" y="7221"/>
                  <a:pt x="50766" y="7157"/>
                </a:cubicBezTo>
                <a:cubicBezTo>
                  <a:pt x="50798" y="7094"/>
                  <a:pt x="50766" y="7031"/>
                  <a:pt x="50734" y="6967"/>
                </a:cubicBezTo>
                <a:lnTo>
                  <a:pt x="44211" y="32"/>
                </a:lnTo>
                <a:cubicBezTo>
                  <a:pt x="44179" y="0"/>
                  <a:pt x="44116" y="0"/>
                  <a:pt x="44084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2" name="Google Shape;2942;p33"/>
          <p:cNvSpPr/>
          <p:nvPr/>
        </p:nvSpPr>
        <p:spPr>
          <a:xfrm>
            <a:off x="6431713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14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3" name="Google Shape;2943;p33"/>
          <p:cNvSpPr/>
          <p:nvPr/>
        </p:nvSpPr>
        <p:spPr>
          <a:xfrm>
            <a:off x="6424541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66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4" name="Google Shape;2944;p33"/>
          <p:cNvSpPr/>
          <p:nvPr/>
        </p:nvSpPr>
        <p:spPr>
          <a:xfrm>
            <a:off x="6224568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5" name="Google Shape;2945;p33"/>
          <p:cNvSpPr/>
          <p:nvPr/>
        </p:nvSpPr>
        <p:spPr>
          <a:xfrm>
            <a:off x="6217396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66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6" name="Google Shape;2946;p33"/>
          <p:cNvSpPr/>
          <p:nvPr/>
        </p:nvSpPr>
        <p:spPr>
          <a:xfrm>
            <a:off x="6846003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14" y="2281"/>
                  <a:pt x="2280" y="2281"/>
                </a:cubicBezTo>
                <a:cubicBezTo>
                  <a:pt x="3547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7" name="Google Shape;2947;p33"/>
          <p:cNvSpPr/>
          <p:nvPr/>
        </p:nvSpPr>
        <p:spPr>
          <a:xfrm>
            <a:off x="6837433" y="3310989"/>
            <a:ext cx="222889" cy="120083"/>
          </a:xfrm>
          <a:custGeom>
            <a:avLst/>
            <a:gdLst/>
            <a:ahLst/>
            <a:cxnLst/>
            <a:rect l="l" t="t" r="r" b="b"/>
            <a:pathLst>
              <a:path w="4941" h="2662" extrusionOk="0">
                <a:moveTo>
                  <a:pt x="4592" y="349"/>
                </a:moveTo>
                <a:cubicBezTo>
                  <a:pt x="4497" y="1458"/>
                  <a:pt x="3610" y="2313"/>
                  <a:pt x="2470" y="2313"/>
                </a:cubicBezTo>
                <a:cubicBezTo>
                  <a:pt x="1362" y="2313"/>
                  <a:pt x="475" y="1458"/>
                  <a:pt x="380" y="349"/>
                </a:cubicBezTo>
                <a:close/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1553"/>
                  <a:pt x="1109" y="2661"/>
                  <a:pt x="2470" y="2661"/>
                </a:cubicBezTo>
                <a:cubicBezTo>
                  <a:pt x="3832" y="2661"/>
                  <a:pt x="4940" y="1553"/>
                  <a:pt x="4940" y="191"/>
                </a:cubicBezTo>
                <a:cubicBezTo>
                  <a:pt x="4940" y="96"/>
                  <a:pt x="4877" y="1"/>
                  <a:pt x="4782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8" name="Google Shape;2948;p33"/>
          <p:cNvSpPr/>
          <p:nvPr/>
        </p:nvSpPr>
        <p:spPr>
          <a:xfrm>
            <a:off x="6017423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49" name="Google Shape;2949;p33"/>
          <p:cNvSpPr/>
          <p:nvPr/>
        </p:nvSpPr>
        <p:spPr>
          <a:xfrm>
            <a:off x="6010250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66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0" name="Google Shape;2950;p33"/>
          <p:cNvSpPr/>
          <p:nvPr/>
        </p:nvSpPr>
        <p:spPr>
          <a:xfrm>
            <a:off x="6638858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14" y="2281"/>
                  <a:pt x="2280" y="2281"/>
                </a:cubicBezTo>
                <a:cubicBezTo>
                  <a:pt x="3547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1" name="Google Shape;2951;p33"/>
          <p:cNvSpPr/>
          <p:nvPr/>
        </p:nvSpPr>
        <p:spPr>
          <a:xfrm>
            <a:off x="6630287" y="3310989"/>
            <a:ext cx="224332" cy="120083"/>
          </a:xfrm>
          <a:custGeom>
            <a:avLst/>
            <a:gdLst/>
            <a:ahLst/>
            <a:cxnLst/>
            <a:rect l="l" t="t" r="r" b="b"/>
            <a:pathLst>
              <a:path w="4973" h="2662" extrusionOk="0">
                <a:moveTo>
                  <a:pt x="4592" y="349"/>
                </a:moveTo>
                <a:cubicBezTo>
                  <a:pt x="4497" y="1458"/>
                  <a:pt x="3610" y="2313"/>
                  <a:pt x="2502" y="2313"/>
                </a:cubicBezTo>
                <a:cubicBezTo>
                  <a:pt x="1362" y="2313"/>
                  <a:pt x="475" y="1458"/>
                  <a:pt x="380" y="349"/>
                </a:cubicBezTo>
                <a:close/>
                <a:moveTo>
                  <a:pt x="190" y="1"/>
                </a:moveTo>
                <a:cubicBezTo>
                  <a:pt x="95" y="1"/>
                  <a:pt x="0" y="96"/>
                  <a:pt x="0" y="191"/>
                </a:cubicBezTo>
                <a:cubicBezTo>
                  <a:pt x="0" y="1553"/>
                  <a:pt x="1109" y="2661"/>
                  <a:pt x="2470" y="2661"/>
                </a:cubicBezTo>
                <a:cubicBezTo>
                  <a:pt x="3864" y="2661"/>
                  <a:pt x="4972" y="1553"/>
                  <a:pt x="4940" y="191"/>
                </a:cubicBezTo>
                <a:cubicBezTo>
                  <a:pt x="4940" y="96"/>
                  <a:pt x="4877" y="1"/>
                  <a:pt x="4782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2" name="Google Shape;2952;p33"/>
          <p:cNvSpPr/>
          <p:nvPr/>
        </p:nvSpPr>
        <p:spPr>
          <a:xfrm>
            <a:off x="7053149" y="3319560"/>
            <a:ext cx="204303" cy="102896"/>
          </a:xfrm>
          <a:custGeom>
            <a:avLst/>
            <a:gdLst/>
            <a:ahLst/>
            <a:cxnLst/>
            <a:rect l="l" t="t" r="r" b="b"/>
            <a:pathLst>
              <a:path w="4529" h="2281" extrusionOk="0">
                <a:moveTo>
                  <a:pt x="0" y="1"/>
                </a:moveTo>
                <a:cubicBezTo>
                  <a:pt x="0" y="1268"/>
                  <a:pt x="982" y="2281"/>
                  <a:pt x="2217" y="2281"/>
                </a:cubicBezTo>
                <a:cubicBezTo>
                  <a:pt x="3484" y="2281"/>
                  <a:pt x="4529" y="1268"/>
                  <a:pt x="452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3" name="Google Shape;2953;p33"/>
          <p:cNvSpPr/>
          <p:nvPr/>
        </p:nvSpPr>
        <p:spPr>
          <a:xfrm>
            <a:off x="7044578" y="3310989"/>
            <a:ext cx="220047" cy="120083"/>
          </a:xfrm>
          <a:custGeom>
            <a:avLst/>
            <a:gdLst/>
            <a:ahLst/>
            <a:cxnLst/>
            <a:rect l="l" t="t" r="r" b="b"/>
            <a:pathLst>
              <a:path w="4878" h="2662" extrusionOk="0">
                <a:moveTo>
                  <a:pt x="4529" y="349"/>
                </a:moveTo>
                <a:cubicBezTo>
                  <a:pt x="4434" y="1458"/>
                  <a:pt x="3515" y="2313"/>
                  <a:pt x="2407" y="2313"/>
                </a:cubicBezTo>
                <a:cubicBezTo>
                  <a:pt x="1330" y="2313"/>
                  <a:pt x="475" y="1458"/>
                  <a:pt x="380" y="349"/>
                </a:cubicBezTo>
                <a:close/>
                <a:moveTo>
                  <a:pt x="190" y="1"/>
                </a:moveTo>
                <a:cubicBezTo>
                  <a:pt x="158" y="1"/>
                  <a:pt x="95" y="32"/>
                  <a:pt x="63" y="64"/>
                </a:cubicBezTo>
                <a:cubicBezTo>
                  <a:pt x="32" y="96"/>
                  <a:pt x="0" y="128"/>
                  <a:pt x="0" y="191"/>
                </a:cubicBezTo>
                <a:cubicBezTo>
                  <a:pt x="32" y="1584"/>
                  <a:pt x="1077" y="2661"/>
                  <a:pt x="2407" y="2661"/>
                </a:cubicBezTo>
                <a:cubicBezTo>
                  <a:pt x="3769" y="2661"/>
                  <a:pt x="4877" y="1553"/>
                  <a:pt x="4877" y="191"/>
                </a:cubicBezTo>
                <a:cubicBezTo>
                  <a:pt x="4877" y="96"/>
                  <a:pt x="4814" y="1"/>
                  <a:pt x="4719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4" name="Google Shape;2954;p33"/>
          <p:cNvSpPr/>
          <p:nvPr/>
        </p:nvSpPr>
        <p:spPr>
          <a:xfrm>
            <a:off x="5810278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5" name="Google Shape;2955;p33"/>
          <p:cNvSpPr/>
          <p:nvPr/>
        </p:nvSpPr>
        <p:spPr>
          <a:xfrm>
            <a:off x="5803105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66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6" name="Google Shape;2956;p33"/>
          <p:cNvSpPr/>
          <p:nvPr/>
        </p:nvSpPr>
        <p:spPr>
          <a:xfrm>
            <a:off x="5188842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7" name="Google Shape;2957;p33"/>
          <p:cNvSpPr/>
          <p:nvPr/>
        </p:nvSpPr>
        <p:spPr>
          <a:xfrm>
            <a:off x="5181670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98" y="1458"/>
                  <a:pt x="3579" y="2313"/>
                  <a:pt x="2471" y="2313"/>
                </a:cubicBezTo>
                <a:cubicBezTo>
                  <a:pt x="1362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8" name="Google Shape;2958;p33"/>
          <p:cNvSpPr/>
          <p:nvPr/>
        </p:nvSpPr>
        <p:spPr>
          <a:xfrm>
            <a:off x="5603133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9FCF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9" name="Google Shape;2959;p33"/>
          <p:cNvSpPr/>
          <p:nvPr/>
        </p:nvSpPr>
        <p:spPr>
          <a:xfrm>
            <a:off x="5595960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98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0" name="Google Shape;2960;p33"/>
          <p:cNvSpPr/>
          <p:nvPr/>
        </p:nvSpPr>
        <p:spPr>
          <a:xfrm>
            <a:off x="5395987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0" y="1"/>
                </a:moveTo>
                <a:cubicBezTo>
                  <a:pt x="0" y="1268"/>
                  <a:pt x="1045" y="2281"/>
                  <a:pt x="2312" y="2281"/>
                </a:cubicBezTo>
                <a:cubicBezTo>
                  <a:pt x="3579" y="2281"/>
                  <a:pt x="4592" y="1268"/>
                  <a:pt x="459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1" name="Google Shape;2961;p33"/>
          <p:cNvSpPr/>
          <p:nvPr/>
        </p:nvSpPr>
        <p:spPr>
          <a:xfrm>
            <a:off x="5388815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66" y="1458"/>
                  <a:pt x="3579" y="2313"/>
                  <a:pt x="2471" y="2313"/>
                </a:cubicBezTo>
                <a:cubicBezTo>
                  <a:pt x="1331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2" name="Google Shape;2962;p33"/>
          <p:cNvSpPr/>
          <p:nvPr/>
        </p:nvSpPr>
        <p:spPr>
          <a:xfrm>
            <a:off x="4981652" y="3319560"/>
            <a:ext cx="207190" cy="102896"/>
          </a:xfrm>
          <a:custGeom>
            <a:avLst/>
            <a:gdLst/>
            <a:ahLst/>
            <a:cxnLst/>
            <a:rect l="l" t="t" r="r" b="b"/>
            <a:pathLst>
              <a:path w="4593" h="2281" extrusionOk="0">
                <a:moveTo>
                  <a:pt x="1" y="1"/>
                </a:moveTo>
                <a:cubicBezTo>
                  <a:pt x="1" y="1268"/>
                  <a:pt x="1046" y="2281"/>
                  <a:pt x="2313" y="2281"/>
                </a:cubicBezTo>
                <a:cubicBezTo>
                  <a:pt x="3580" y="2281"/>
                  <a:pt x="4593" y="1268"/>
                  <a:pt x="459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3" name="Google Shape;2963;p33"/>
          <p:cNvSpPr/>
          <p:nvPr/>
        </p:nvSpPr>
        <p:spPr>
          <a:xfrm>
            <a:off x="4974525" y="3310989"/>
            <a:ext cx="222934" cy="120083"/>
          </a:xfrm>
          <a:custGeom>
            <a:avLst/>
            <a:gdLst/>
            <a:ahLst/>
            <a:cxnLst/>
            <a:rect l="l" t="t" r="r" b="b"/>
            <a:pathLst>
              <a:path w="4942" h="2662" extrusionOk="0">
                <a:moveTo>
                  <a:pt x="4561" y="349"/>
                </a:moveTo>
                <a:cubicBezTo>
                  <a:pt x="4498" y="1458"/>
                  <a:pt x="3579" y="2313"/>
                  <a:pt x="2471" y="2313"/>
                </a:cubicBezTo>
                <a:cubicBezTo>
                  <a:pt x="1362" y="2313"/>
                  <a:pt x="444" y="1458"/>
                  <a:pt x="349" y="349"/>
                </a:cubicBezTo>
                <a:close/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1553"/>
                  <a:pt x="1109" y="2661"/>
                  <a:pt x="2471" y="2661"/>
                </a:cubicBezTo>
                <a:cubicBezTo>
                  <a:pt x="3833" y="2661"/>
                  <a:pt x="4941" y="1553"/>
                  <a:pt x="4941" y="191"/>
                </a:cubicBezTo>
                <a:cubicBezTo>
                  <a:pt x="4941" y="96"/>
                  <a:pt x="4846" y="1"/>
                  <a:pt x="4751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4" name="Google Shape;2964;p33"/>
          <p:cNvSpPr/>
          <p:nvPr/>
        </p:nvSpPr>
        <p:spPr>
          <a:xfrm>
            <a:off x="4981652" y="3006722"/>
            <a:ext cx="440093" cy="312883"/>
          </a:xfrm>
          <a:custGeom>
            <a:avLst/>
            <a:gdLst/>
            <a:ahLst/>
            <a:cxnLst/>
            <a:rect l="l" t="t" r="r" b="b"/>
            <a:pathLst>
              <a:path w="9756" h="6936" extrusionOk="0">
                <a:moveTo>
                  <a:pt x="6525" y="0"/>
                </a:moveTo>
                <a:lnTo>
                  <a:pt x="1" y="6936"/>
                </a:lnTo>
                <a:lnTo>
                  <a:pt x="4593" y="6936"/>
                </a:lnTo>
                <a:lnTo>
                  <a:pt x="97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5" name="Google Shape;2965;p33"/>
          <p:cNvSpPr/>
          <p:nvPr/>
        </p:nvSpPr>
        <p:spPr>
          <a:xfrm>
            <a:off x="4973081" y="2999595"/>
            <a:ext cx="457235" cy="327183"/>
          </a:xfrm>
          <a:custGeom>
            <a:avLst/>
            <a:gdLst/>
            <a:ahLst/>
            <a:cxnLst/>
            <a:rect l="l" t="t" r="r" b="b"/>
            <a:pathLst>
              <a:path w="10136" h="7253" extrusionOk="0">
                <a:moveTo>
                  <a:pt x="9597" y="348"/>
                </a:moveTo>
                <a:lnTo>
                  <a:pt x="4688" y="6904"/>
                </a:lnTo>
                <a:lnTo>
                  <a:pt x="603" y="6904"/>
                </a:lnTo>
                <a:lnTo>
                  <a:pt x="6810" y="348"/>
                </a:lnTo>
                <a:close/>
                <a:moveTo>
                  <a:pt x="6715" y="0"/>
                </a:moveTo>
                <a:cubicBezTo>
                  <a:pt x="6651" y="0"/>
                  <a:pt x="6620" y="0"/>
                  <a:pt x="6588" y="32"/>
                </a:cubicBezTo>
                <a:lnTo>
                  <a:pt x="64" y="6967"/>
                </a:lnTo>
                <a:cubicBezTo>
                  <a:pt x="33" y="7031"/>
                  <a:pt x="1" y="7094"/>
                  <a:pt x="33" y="7157"/>
                </a:cubicBezTo>
                <a:cubicBezTo>
                  <a:pt x="64" y="7221"/>
                  <a:pt x="128" y="7252"/>
                  <a:pt x="191" y="7252"/>
                </a:cubicBezTo>
                <a:lnTo>
                  <a:pt x="4783" y="7252"/>
                </a:lnTo>
                <a:cubicBezTo>
                  <a:pt x="4846" y="7252"/>
                  <a:pt x="4910" y="7252"/>
                  <a:pt x="4910" y="7189"/>
                </a:cubicBezTo>
                <a:lnTo>
                  <a:pt x="10072" y="253"/>
                </a:lnTo>
                <a:cubicBezTo>
                  <a:pt x="10135" y="222"/>
                  <a:pt x="10135" y="127"/>
                  <a:pt x="10103" y="95"/>
                </a:cubicBezTo>
                <a:cubicBezTo>
                  <a:pt x="10072" y="32"/>
                  <a:pt x="10008" y="0"/>
                  <a:pt x="9945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6" name="Google Shape;2966;p33"/>
          <p:cNvSpPr/>
          <p:nvPr/>
        </p:nvSpPr>
        <p:spPr>
          <a:xfrm>
            <a:off x="5395987" y="3006722"/>
            <a:ext cx="327183" cy="312883"/>
          </a:xfrm>
          <a:custGeom>
            <a:avLst/>
            <a:gdLst/>
            <a:ahLst/>
            <a:cxnLst/>
            <a:rect l="l" t="t" r="r" b="b"/>
            <a:pathLst>
              <a:path w="7253" h="6936" extrusionOk="0">
                <a:moveTo>
                  <a:pt x="3864" y="0"/>
                </a:moveTo>
                <a:lnTo>
                  <a:pt x="0" y="6936"/>
                </a:lnTo>
                <a:lnTo>
                  <a:pt x="4592" y="6936"/>
                </a:lnTo>
                <a:lnTo>
                  <a:pt x="72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7" name="Google Shape;2967;p33"/>
          <p:cNvSpPr/>
          <p:nvPr/>
        </p:nvSpPr>
        <p:spPr>
          <a:xfrm>
            <a:off x="5387417" y="2999595"/>
            <a:ext cx="344325" cy="327183"/>
          </a:xfrm>
          <a:custGeom>
            <a:avLst/>
            <a:gdLst/>
            <a:ahLst/>
            <a:cxnLst/>
            <a:rect l="l" t="t" r="r" b="b"/>
            <a:pathLst>
              <a:path w="7633" h="7253" extrusionOk="0">
                <a:moveTo>
                  <a:pt x="7189" y="348"/>
                </a:moveTo>
                <a:lnTo>
                  <a:pt x="4655" y="6904"/>
                </a:lnTo>
                <a:lnTo>
                  <a:pt x="507" y="6904"/>
                </a:lnTo>
                <a:lnTo>
                  <a:pt x="4180" y="348"/>
                </a:lnTo>
                <a:close/>
                <a:moveTo>
                  <a:pt x="4054" y="0"/>
                </a:moveTo>
                <a:cubicBezTo>
                  <a:pt x="4022" y="0"/>
                  <a:pt x="3959" y="32"/>
                  <a:pt x="3927" y="63"/>
                </a:cubicBezTo>
                <a:lnTo>
                  <a:pt x="32" y="6999"/>
                </a:lnTo>
                <a:cubicBezTo>
                  <a:pt x="0" y="7062"/>
                  <a:pt x="0" y="7126"/>
                  <a:pt x="32" y="7189"/>
                </a:cubicBezTo>
                <a:cubicBezTo>
                  <a:pt x="63" y="7221"/>
                  <a:pt x="127" y="7252"/>
                  <a:pt x="190" y="7252"/>
                </a:cubicBezTo>
                <a:lnTo>
                  <a:pt x="4782" y="7252"/>
                </a:lnTo>
                <a:cubicBezTo>
                  <a:pt x="4845" y="7252"/>
                  <a:pt x="4940" y="7221"/>
                  <a:pt x="4940" y="7157"/>
                </a:cubicBezTo>
                <a:lnTo>
                  <a:pt x="7601" y="222"/>
                </a:lnTo>
                <a:cubicBezTo>
                  <a:pt x="7632" y="158"/>
                  <a:pt x="7632" y="95"/>
                  <a:pt x="7601" y="63"/>
                </a:cubicBezTo>
                <a:cubicBezTo>
                  <a:pt x="7569" y="0"/>
                  <a:pt x="7506" y="0"/>
                  <a:pt x="7442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8" name="Google Shape;2968;p33"/>
          <p:cNvSpPr/>
          <p:nvPr/>
        </p:nvSpPr>
        <p:spPr>
          <a:xfrm>
            <a:off x="5810278" y="3006722"/>
            <a:ext cx="234301" cy="312883"/>
          </a:xfrm>
          <a:custGeom>
            <a:avLst/>
            <a:gdLst/>
            <a:ahLst/>
            <a:cxnLst/>
            <a:rect l="l" t="t" r="r" b="b"/>
            <a:pathLst>
              <a:path w="5194" h="6936" extrusionOk="0">
                <a:moveTo>
                  <a:pt x="1615" y="0"/>
                </a:moveTo>
                <a:lnTo>
                  <a:pt x="0" y="6936"/>
                </a:lnTo>
                <a:lnTo>
                  <a:pt x="4592" y="6936"/>
                </a:lnTo>
                <a:lnTo>
                  <a:pt x="519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69" name="Google Shape;2969;p33"/>
          <p:cNvSpPr/>
          <p:nvPr/>
        </p:nvSpPr>
        <p:spPr>
          <a:xfrm>
            <a:off x="5801707" y="2999595"/>
            <a:ext cx="251443" cy="327183"/>
          </a:xfrm>
          <a:custGeom>
            <a:avLst/>
            <a:gdLst/>
            <a:ahLst/>
            <a:cxnLst/>
            <a:rect l="l" t="t" r="r" b="b"/>
            <a:pathLst>
              <a:path w="5574" h="7253" extrusionOk="0">
                <a:moveTo>
                  <a:pt x="5194" y="348"/>
                </a:moveTo>
                <a:lnTo>
                  <a:pt x="4624" y="6904"/>
                </a:lnTo>
                <a:lnTo>
                  <a:pt x="412" y="6904"/>
                </a:lnTo>
                <a:lnTo>
                  <a:pt x="1964" y="348"/>
                </a:lnTo>
                <a:close/>
                <a:moveTo>
                  <a:pt x="1805" y="0"/>
                </a:moveTo>
                <a:cubicBezTo>
                  <a:pt x="1710" y="0"/>
                  <a:pt x="1647" y="32"/>
                  <a:pt x="1647" y="127"/>
                </a:cubicBezTo>
                <a:lnTo>
                  <a:pt x="32" y="7062"/>
                </a:lnTo>
                <a:cubicBezTo>
                  <a:pt x="0" y="7094"/>
                  <a:pt x="32" y="7157"/>
                  <a:pt x="63" y="7189"/>
                </a:cubicBezTo>
                <a:cubicBezTo>
                  <a:pt x="95" y="7252"/>
                  <a:pt x="127" y="7252"/>
                  <a:pt x="190" y="7252"/>
                </a:cubicBezTo>
                <a:lnTo>
                  <a:pt x="4782" y="7252"/>
                </a:lnTo>
                <a:cubicBezTo>
                  <a:pt x="4877" y="7252"/>
                  <a:pt x="4940" y="7189"/>
                  <a:pt x="4972" y="7094"/>
                </a:cubicBezTo>
                <a:lnTo>
                  <a:pt x="5574" y="190"/>
                </a:lnTo>
                <a:cubicBezTo>
                  <a:pt x="5574" y="127"/>
                  <a:pt x="5542" y="63"/>
                  <a:pt x="5510" y="32"/>
                </a:cubicBezTo>
                <a:cubicBezTo>
                  <a:pt x="5479" y="0"/>
                  <a:pt x="5447" y="0"/>
                  <a:pt x="5384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0" name="Google Shape;2970;p33"/>
          <p:cNvSpPr/>
          <p:nvPr/>
        </p:nvSpPr>
        <p:spPr>
          <a:xfrm>
            <a:off x="6818847" y="3006722"/>
            <a:ext cx="438605" cy="312883"/>
          </a:xfrm>
          <a:custGeom>
            <a:avLst/>
            <a:gdLst/>
            <a:ahLst/>
            <a:cxnLst/>
            <a:rect l="l" t="t" r="r" b="b"/>
            <a:pathLst>
              <a:path w="9723" h="6936" extrusionOk="0">
                <a:moveTo>
                  <a:pt x="0" y="0"/>
                </a:moveTo>
                <a:lnTo>
                  <a:pt x="5162" y="6936"/>
                </a:lnTo>
                <a:lnTo>
                  <a:pt x="9723" y="6936"/>
                </a:lnTo>
                <a:lnTo>
                  <a:pt x="31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1" name="Google Shape;2971;p33"/>
          <p:cNvSpPr/>
          <p:nvPr/>
        </p:nvSpPr>
        <p:spPr>
          <a:xfrm>
            <a:off x="6810276" y="2999595"/>
            <a:ext cx="455746" cy="327183"/>
          </a:xfrm>
          <a:custGeom>
            <a:avLst/>
            <a:gdLst/>
            <a:ahLst/>
            <a:cxnLst/>
            <a:rect l="l" t="t" r="r" b="b"/>
            <a:pathLst>
              <a:path w="10103" h="7253" extrusionOk="0">
                <a:moveTo>
                  <a:pt x="3326" y="348"/>
                </a:moveTo>
                <a:lnTo>
                  <a:pt x="9501" y="6904"/>
                </a:lnTo>
                <a:lnTo>
                  <a:pt x="5447" y="6904"/>
                </a:lnTo>
                <a:lnTo>
                  <a:pt x="539" y="348"/>
                </a:lnTo>
                <a:close/>
                <a:moveTo>
                  <a:pt x="190" y="0"/>
                </a:moveTo>
                <a:cubicBezTo>
                  <a:pt x="127" y="0"/>
                  <a:pt x="64" y="32"/>
                  <a:pt x="32" y="95"/>
                </a:cubicBezTo>
                <a:cubicBezTo>
                  <a:pt x="0" y="158"/>
                  <a:pt x="32" y="222"/>
                  <a:pt x="64" y="285"/>
                </a:cubicBezTo>
                <a:lnTo>
                  <a:pt x="5226" y="7189"/>
                </a:lnTo>
                <a:cubicBezTo>
                  <a:pt x="5257" y="7252"/>
                  <a:pt x="5321" y="7252"/>
                  <a:pt x="5352" y="7252"/>
                </a:cubicBezTo>
                <a:lnTo>
                  <a:pt x="9913" y="7252"/>
                </a:lnTo>
                <a:cubicBezTo>
                  <a:pt x="9976" y="7252"/>
                  <a:pt x="10039" y="7221"/>
                  <a:pt x="10071" y="7157"/>
                </a:cubicBezTo>
                <a:cubicBezTo>
                  <a:pt x="10103" y="7094"/>
                  <a:pt x="10071" y="7031"/>
                  <a:pt x="10039" y="6967"/>
                </a:cubicBezTo>
                <a:lnTo>
                  <a:pt x="3516" y="32"/>
                </a:lnTo>
                <a:cubicBezTo>
                  <a:pt x="3484" y="0"/>
                  <a:pt x="3421" y="0"/>
                  <a:pt x="3389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2" name="Google Shape;2972;p33"/>
          <p:cNvSpPr/>
          <p:nvPr/>
        </p:nvSpPr>
        <p:spPr>
          <a:xfrm>
            <a:off x="6517422" y="3006722"/>
            <a:ext cx="327183" cy="312883"/>
          </a:xfrm>
          <a:custGeom>
            <a:avLst/>
            <a:gdLst/>
            <a:ahLst/>
            <a:cxnLst/>
            <a:rect l="l" t="t" r="r" b="b"/>
            <a:pathLst>
              <a:path w="7253" h="6936" extrusionOk="0">
                <a:moveTo>
                  <a:pt x="0" y="0"/>
                </a:moveTo>
                <a:lnTo>
                  <a:pt x="2660" y="6936"/>
                </a:lnTo>
                <a:lnTo>
                  <a:pt x="7252" y="6936"/>
                </a:lnTo>
                <a:lnTo>
                  <a:pt x="33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3" name="Google Shape;2973;p33"/>
          <p:cNvSpPr/>
          <p:nvPr/>
        </p:nvSpPr>
        <p:spPr>
          <a:xfrm>
            <a:off x="6508851" y="2999595"/>
            <a:ext cx="344325" cy="327183"/>
          </a:xfrm>
          <a:custGeom>
            <a:avLst/>
            <a:gdLst/>
            <a:ahLst/>
            <a:cxnLst/>
            <a:rect l="l" t="t" r="r" b="b"/>
            <a:pathLst>
              <a:path w="7633" h="7253" extrusionOk="0">
                <a:moveTo>
                  <a:pt x="3484" y="348"/>
                </a:moveTo>
                <a:lnTo>
                  <a:pt x="7157" y="6904"/>
                </a:lnTo>
                <a:lnTo>
                  <a:pt x="2977" y="6904"/>
                </a:lnTo>
                <a:lnTo>
                  <a:pt x="444" y="348"/>
                </a:lnTo>
                <a:close/>
                <a:moveTo>
                  <a:pt x="190" y="0"/>
                </a:moveTo>
                <a:cubicBezTo>
                  <a:pt x="159" y="0"/>
                  <a:pt x="95" y="32"/>
                  <a:pt x="64" y="63"/>
                </a:cubicBezTo>
                <a:cubicBezTo>
                  <a:pt x="32" y="127"/>
                  <a:pt x="0" y="158"/>
                  <a:pt x="32" y="222"/>
                </a:cubicBezTo>
                <a:lnTo>
                  <a:pt x="2692" y="7157"/>
                </a:lnTo>
                <a:cubicBezTo>
                  <a:pt x="2724" y="7221"/>
                  <a:pt x="2787" y="7252"/>
                  <a:pt x="2850" y="7252"/>
                </a:cubicBezTo>
                <a:lnTo>
                  <a:pt x="7442" y="7252"/>
                </a:lnTo>
                <a:cubicBezTo>
                  <a:pt x="7506" y="7252"/>
                  <a:pt x="7569" y="7221"/>
                  <a:pt x="7601" y="7189"/>
                </a:cubicBezTo>
                <a:cubicBezTo>
                  <a:pt x="7632" y="7126"/>
                  <a:pt x="7632" y="7062"/>
                  <a:pt x="7601" y="6999"/>
                </a:cubicBezTo>
                <a:lnTo>
                  <a:pt x="3737" y="95"/>
                </a:lnTo>
                <a:cubicBezTo>
                  <a:pt x="3706" y="32"/>
                  <a:pt x="3642" y="0"/>
                  <a:pt x="3579" y="0"/>
                </a:cubicBezTo>
                <a:close/>
              </a:path>
            </a:pathLst>
          </a:custGeom>
          <a:solidFill>
            <a:srgbClr val="1F181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4" name="Google Shape;2974;p33"/>
          <p:cNvSpPr/>
          <p:nvPr/>
        </p:nvSpPr>
        <p:spPr>
          <a:xfrm>
            <a:off x="6195968" y="3006722"/>
            <a:ext cx="234346" cy="312883"/>
          </a:xfrm>
          <a:custGeom>
            <a:avLst/>
            <a:gdLst/>
            <a:ahLst/>
            <a:cxnLst/>
            <a:rect l="l" t="t" r="r" b="b"/>
            <a:pathLst>
              <a:path w="5195" h="6936" extrusionOk="0">
                <a:moveTo>
                  <a:pt x="1" y="0"/>
                </a:moveTo>
                <a:lnTo>
                  <a:pt x="602" y="6936"/>
                </a:lnTo>
                <a:lnTo>
                  <a:pt x="5194" y="6936"/>
                </a:lnTo>
                <a:lnTo>
                  <a:pt x="35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5" name="Google Shape;2975;p33"/>
          <p:cNvSpPr/>
          <p:nvPr/>
        </p:nvSpPr>
        <p:spPr>
          <a:xfrm>
            <a:off x="6187397" y="2999595"/>
            <a:ext cx="251488" cy="327183"/>
          </a:xfrm>
          <a:custGeom>
            <a:avLst/>
            <a:gdLst/>
            <a:ahLst/>
            <a:cxnLst/>
            <a:rect l="l" t="t" r="r" b="b"/>
            <a:pathLst>
              <a:path w="5575" h="7253" extrusionOk="0">
                <a:moveTo>
                  <a:pt x="3643" y="348"/>
                </a:moveTo>
                <a:lnTo>
                  <a:pt x="5163" y="6904"/>
                </a:lnTo>
                <a:lnTo>
                  <a:pt x="951" y="6904"/>
                </a:lnTo>
                <a:lnTo>
                  <a:pt x="381" y="348"/>
                </a:lnTo>
                <a:close/>
                <a:moveTo>
                  <a:pt x="191" y="0"/>
                </a:moveTo>
                <a:cubicBezTo>
                  <a:pt x="127" y="0"/>
                  <a:pt x="96" y="0"/>
                  <a:pt x="64" y="32"/>
                </a:cubicBezTo>
                <a:cubicBezTo>
                  <a:pt x="32" y="95"/>
                  <a:pt x="1" y="127"/>
                  <a:pt x="32" y="190"/>
                </a:cubicBezTo>
                <a:lnTo>
                  <a:pt x="634" y="7094"/>
                </a:lnTo>
                <a:cubicBezTo>
                  <a:pt x="634" y="7189"/>
                  <a:pt x="697" y="7252"/>
                  <a:pt x="792" y="7252"/>
                </a:cubicBezTo>
                <a:lnTo>
                  <a:pt x="5384" y="7252"/>
                </a:lnTo>
                <a:cubicBezTo>
                  <a:pt x="5448" y="7252"/>
                  <a:pt x="5511" y="7252"/>
                  <a:pt x="5543" y="7189"/>
                </a:cubicBezTo>
                <a:cubicBezTo>
                  <a:pt x="5574" y="7157"/>
                  <a:pt x="5574" y="7094"/>
                  <a:pt x="5574" y="7062"/>
                </a:cubicBezTo>
                <a:lnTo>
                  <a:pt x="3959" y="127"/>
                </a:lnTo>
                <a:cubicBezTo>
                  <a:pt x="3928" y="32"/>
                  <a:pt x="3864" y="0"/>
                  <a:pt x="3769" y="0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5" name="Google Shape;2885;p33"/>
          <p:cNvSpPr/>
          <p:nvPr/>
        </p:nvSpPr>
        <p:spPr>
          <a:xfrm>
            <a:off x="7280995" y="1615835"/>
            <a:ext cx="1454347" cy="1325422"/>
          </a:xfrm>
          <a:custGeom>
            <a:avLst/>
            <a:gdLst/>
            <a:ahLst/>
            <a:cxnLst/>
            <a:rect l="l" t="t" r="r" b="b"/>
            <a:pathLst>
              <a:path w="32240" h="29382" extrusionOk="0">
                <a:moveTo>
                  <a:pt x="16120" y="373"/>
                </a:moveTo>
                <a:cubicBezTo>
                  <a:pt x="19794" y="373"/>
                  <a:pt x="23467" y="1766"/>
                  <a:pt x="26254" y="4553"/>
                </a:cubicBezTo>
                <a:cubicBezTo>
                  <a:pt x="31828" y="10127"/>
                  <a:pt x="31828" y="19216"/>
                  <a:pt x="26254" y="24821"/>
                </a:cubicBezTo>
                <a:cubicBezTo>
                  <a:pt x="23467" y="27608"/>
                  <a:pt x="19801" y="29002"/>
                  <a:pt x="16132" y="29002"/>
                </a:cubicBezTo>
                <a:cubicBezTo>
                  <a:pt x="12462" y="29002"/>
                  <a:pt x="8789" y="27608"/>
                  <a:pt x="5986" y="24821"/>
                </a:cubicBezTo>
                <a:cubicBezTo>
                  <a:pt x="412" y="19216"/>
                  <a:pt x="412" y="10127"/>
                  <a:pt x="5986" y="4553"/>
                </a:cubicBezTo>
                <a:cubicBezTo>
                  <a:pt x="8773" y="1766"/>
                  <a:pt x="12446" y="373"/>
                  <a:pt x="16120" y="373"/>
                </a:cubicBezTo>
                <a:close/>
                <a:moveTo>
                  <a:pt x="16120" y="1"/>
                </a:moveTo>
                <a:cubicBezTo>
                  <a:pt x="12359" y="1"/>
                  <a:pt x="8599" y="1434"/>
                  <a:pt x="5733" y="4300"/>
                </a:cubicBezTo>
                <a:cubicBezTo>
                  <a:pt x="0" y="10032"/>
                  <a:pt x="0" y="19343"/>
                  <a:pt x="5733" y="25075"/>
                </a:cubicBezTo>
                <a:cubicBezTo>
                  <a:pt x="8583" y="27957"/>
                  <a:pt x="12351" y="29382"/>
                  <a:pt x="16120" y="29382"/>
                </a:cubicBezTo>
                <a:cubicBezTo>
                  <a:pt x="19889" y="29382"/>
                  <a:pt x="23657" y="27957"/>
                  <a:pt x="26507" y="25075"/>
                </a:cubicBezTo>
                <a:cubicBezTo>
                  <a:pt x="32240" y="19343"/>
                  <a:pt x="32240" y="10032"/>
                  <a:pt x="26507" y="4300"/>
                </a:cubicBezTo>
                <a:cubicBezTo>
                  <a:pt x="23641" y="1434"/>
                  <a:pt x="19881" y="1"/>
                  <a:pt x="161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6" name="Google Shape;2886;p33"/>
          <p:cNvSpPr/>
          <p:nvPr/>
        </p:nvSpPr>
        <p:spPr>
          <a:xfrm>
            <a:off x="7235254" y="1504052"/>
            <a:ext cx="1545785" cy="1547228"/>
          </a:xfrm>
          <a:custGeom>
            <a:avLst/>
            <a:gdLst/>
            <a:ahLst/>
            <a:cxnLst/>
            <a:rect l="l" t="t" r="r" b="b"/>
            <a:pathLst>
              <a:path w="34267" h="34299" extrusionOk="0">
                <a:moveTo>
                  <a:pt x="17102" y="1"/>
                </a:moveTo>
                <a:cubicBezTo>
                  <a:pt x="17007" y="1"/>
                  <a:pt x="16944" y="96"/>
                  <a:pt x="16944" y="191"/>
                </a:cubicBezTo>
                <a:cubicBezTo>
                  <a:pt x="16944" y="286"/>
                  <a:pt x="17039" y="381"/>
                  <a:pt x="17134" y="381"/>
                </a:cubicBezTo>
                <a:cubicBezTo>
                  <a:pt x="19351" y="381"/>
                  <a:pt x="21504" y="792"/>
                  <a:pt x="23531" y="1647"/>
                </a:cubicBezTo>
                <a:lnTo>
                  <a:pt x="23594" y="1647"/>
                </a:lnTo>
                <a:cubicBezTo>
                  <a:pt x="23658" y="1647"/>
                  <a:pt x="23753" y="1616"/>
                  <a:pt x="23784" y="1552"/>
                </a:cubicBezTo>
                <a:cubicBezTo>
                  <a:pt x="23816" y="1457"/>
                  <a:pt x="23753" y="1331"/>
                  <a:pt x="23658" y="1299"/>
                </a:cubicBezTo>
                <a:cubicBezTo>
                  <a:pt x="21599" y="444"/>
                  <a:pt x="19382" y="1"/>
                  <a:pt x="17134" y="1"/>
                </a:cubicBezTo>
                <a:lnTo>
                  <a:pt x="17102" y="191"/>
                </a:lnTo>
                <a:lnTo>
                  <a:pt x="17102" y="1"/>
                </a:lnTo>
                <a:close/>
                <a:moveTo>
                  <a:pt x="10618" y="1319"/>
                </a:moveTo>
                <a:cubicBezTo>
                  <a:pt x="10594" y="1319"/>
                  <a:pt x="10571" y="1323"/>
                  <a:pt x="10547" y="1331"/>
                </a:cubicBezTo>
                <a:cubicBezTo>
                  <a:pt x="8457" y="2186"/>
                  <a:pt x="6620" y="3421"/>
                  <a:pt x="5005" y="5036"/>
                </a:cubicBezTo>
                <a:lnTo>
                  <a:pt x="5005" y="5068"/>
                </a:lnTo>
                <a:cubicBezTo>
                  <a:pt x="4910" y="5131"/>
                  <a:pt x="4941" y="5226"/>
                  <a:pt x="5005" y="5321"/>
                </a:cubicBezTo>
                <a:cubicBezTo>
                  <a:pt x="5036" y="5353"/>
                  <a:pt x="5068" y="5353"/>
                  <a:pt x="5131" y="5353"/>
                </a:cubicBezTo>
                <a:cubicBezTo>
                  <a:pt x="5195" y="5353"/>
                  <a:pt x="5226" y="5353"/>
                  <a:pt x="5258" y="5289"/>
                </a:cubicBezTo>
                <a:cubicBezTo>
                  <a:pt x="6842" y="3738"/>
                  <a:pt x="8647" y="2503"/>
                  <a:pt x="10673" y="1679"/>
                </a:cubicBezTo>
                <a:cubicBezTo>
                  <a:pt x="10768" y="1616"/>
                  <a:pt x="10832" y="1521"/>
                  <a:pt x="10800" y="1426"/>
                </a:cubicBezTo>
                <a:cubicBezTo>
                  <a:pt x="10753" y="1355"/>
                  <a:pt x="10687" y="1319"/>
                  <a:pt x="10618" y="1319"/>
                </a:cubicBezTo>
                <a:close/>
                <a:moveTo>
                  <a:pt x="29105" y="4957"/>
                </a:moveTo>
                <a:cubicBezTo>
                  <a:pt x="29057" y="4957"/>
                  <a:pt x="29010" y="4973"/>
                  <a:pt x="28978" y="5004"/>
                </a:cubicBezTo>
                <a:cubicBezTo>
                  <a:pt x="28915" y="5099"/>
                  <a:pt x="28915" y="5226"/>
                  <a:pt x="29010" y="5289"/>
                </a:cubicBezTo>
                <a:cubicBezTo>
                  <a:pt x="30562" y="6873"/>
                  <a:pt x="31765" y="8678"/>
                  <a:pt x="32620" y="10705"/>
                </a:cubicBezTo>
                <a:cubicBezTo>
                  <a:pt x="32652" y="10768"/>
                  <a:pt x="32715" y="10831"/>
                  <a:pt x="32778" y="10831"/>
                </a:cubicBezTo>
                <a:cubicBezTo>
                  <a:pt x="32810" y="10831"/>
                  <a:pt x="32842" y="10800"/>
                  <a:pt x="32873" y="10800"/>
                </a:cubicBezTo>
                <a:cubicBezTo>
                  <a:pt x="32968" y="10768"/>
                  <a:pt x="33000" y="10641"/>
                  <a:pt x="32968" y="10546"/>
                </a:cubicBezTo>
                <a:cubicBezTo>
                  <a:pt x="32113" y="8488"/>
                  <a:pt x="30847" y="6620"/>
                  <a:pt x="29263" y="5036"/>
                </a:cubicBezTo>
                <a:lnTo>
                  <a:pt x="29232" y="5004"/>
                </a:lnTo>
                <a:cubicBezTo>
                  <a:pt x="29200" y="4973"/>
                  <a:pt x="29152" y="4957"/>
                  <a:pt x="29105" y="4957"/>
                </a:cubicBezTo>
                <a:close/>
                <a:moveTo>
                  <a:pt x="1450" y="10503"/>
                </a:moveTo>
                <a:cubicBezTo>
                  <a:pt x="1381" y="10503"/>
                  <a:pt x="1315" y="10539"/>
                  <a:pt x="1268" y="10610"/>
                </a:cubicBezTo>
                <a:cubicBezTo>
                  <a:pt x="413" y="12700"/>
                  <a:pt x="1" y="14885"/>
                  <a:pt x="1" y="17165"/>
                </a:cubicBezTo>
                <a:cubicBezTo>
                  <a:pt x="1" y="17292"/>
                  <a:pt x="64" y="17355"/>
                  <a:pt x="159" y="17355"/>
                </a:cubicBezTo>
                <a:cubicBezTo>
                  <a:pt x="286" y="17355"/>
                  <a:pt x="349" y="17260"/>
                  <a:pt x="349" y="17165"/>
                </a:cubicBezTo>
                <a:cubicBezTo>
                  <a:pt x="349" y="14948"/>
                  <a:pt x="793" y="12795"/>
                  <a:pt x="1616" y="10768"/>
                </a:cubicBezTo>
                <a:cubicBezTo>
                  <a:pt x="1648" y="10673"/>
                  <a:pt x="1616" y="10546"/>
                  <a:pt x="1521" y="10515"/>
                </a:cubicBezTo>
                <a:cubicBezTo>
                  <a:pt x="1497" y="10507"/>
                  <a:pt x="1474" y="10503"/>
                  <a:pt x="1450" y="10503"/>
                </a:cubicBezTo>
                <a:close/>
                <a:moveTo>
                  <a:pt x="34109" y="16912"/>
                </a:moveTo>
                <a:cubicBezTo>
                  <a:pt x="33982" y="16912"/>
                  <a:pt x="33919" y="17007"/>
                  <a:pt x="33919" y="17102"/>
                </a:cubicBezTo>
                <a:lnTo>
                  <a:pt x="33919" y="17165"/>
                </a:lnTo>
                <a:cubicBezTo>
                  <a:pt x="33919" y="19350"/>
                  <a:pt x="33475" y="21504"/>
                  <a:pt x="32652" y="23531"/>
                </a:cubicBezTo>
                <a:cubicBezTo>
                  <a:pt x="32620" y="23626"/>
                  <a:pt x="32652" y="23752"/>
                  <a:pt x="32747" y="23784"/>
                </a:cubicBezTo>
                <a:lnTo>
                  <a:pt x="32842" y="23784"/>
                </a:lnTo>
                <a:cubicBezTo>
                  <a:pt x="32905" y="23784"/>
                  <a:pt x="32968" y="23752"/>
                  <a:pt x="33000" y="23689"/>
                </a:cubicBezTo>
                <a:cubicBezTo>
                  <a:pt x="33855" y="21599"/>
                  <a:pt x="34267" y="19414"/>
                  <a:pt x="34267" y="17165"/>
                </a:cubicBezTo>
                <a:lnTo>
                  <a:pt x="34267" y="17102"/>
                </a:lnTo>
                <a:cubicBezTo>
                  <a:pt x="34267" y="17007"/>
                  <a:pt x="34204" y="16912"/>
                  <a:pt x="34109" y="16912"/>
                </a:cubicBezTo>
                <a:close/>
                <a:moveTo>
                  <a:pt x="1465" y="23487"/>
                </a:moveTo>
                <a:cubicBezTo>
                  <a:pt x="1442" y="23487"/>
                  <a:pt x="1418" y="23491"/>
                  <a:pt x="1394" y="23499"/>
                </a:cubicBezTo>
                <a:cubicBezTo>
                  <a:pt x="1299" y="23531"/>
                  <a:pt x="1236" y="23657"/>
                  <a:pt x="1299" y="23752"/>
                </a:cubicBezTo>
                <a:cubicBezTo>
                  <a:pt x="2154" y="25811"/>
                  <a:pt x="3390" y="27679"/>
                  <a:pt x="5005" y="29294"/>
                </a:cubicBezTo>
                <a:cubicBezTo>
                  <a:pt x="5036" y="29326"/>
                  <a:pt x="5100" y="29358"/>
                  <a:pt x="5131" y="29358"/>
                </a:cubicBezTo>
                <a:cubicBezTo>
                  <a:pt x="5195" y="29358"/>
                  <a:pt x="5226" y="29326"/>
                  <a:pt x="5258" y="29294"/>
                </a:cubicBezTo>
                <a:cubicBezTo>
                  <a:pt x="5353" y="29231"/>
                  <a:pt x="5321" y="29104"/>
                  <a:pt x="5258" y="29041"/>
                </a:cubicBezTo>
                <a:cubicBezTo>
                  <a:pt x="3706" y="27458"/>
                  <a:pt x="2471" y="25621"/>
                  <a:pt x="1616" y="23594"/>
                </a:cubicBezTo>
                <a:cubicBezTo>
                  <a:pt x="1592" y="23523"/>
                  <a:pt x="1533" y="23487"/>
                  <a:pt x="1465" y="23487"/>
                </a:cubicBezTo>
                <a:close/>
                <a:moveTo>
                  <a:pt x="29168" y="28930"/>
                </a:moveTo>
                <a:cubicBezTo>
                  <a:pt x="29121" y="28930"/>
                  <a:pt x="29073" y="28946"/>
                  <a:pt x="29042" y="28978"/>
                </a:cubicBezTo>
                <a:lnTo>
                  <a:pt x="29010" y="29041"/>
                </a:lnTo>
                <a:cubicBezTo>
                  <a:pt x="27426" y="30593"/>
                  <a:pt x="25590" y="31828"/>
                  <a:pt x="23563" y="32651"/>
                </a:cubicBezTo>
                <a:cubicBezTo>
                  <a:pt x="23468" y="32715"/>
                  <a:pt x="23404" y="32810"/>
                  <a:pt x="23468" y="32905"/>
                </a:cubicBezTo>
                <a:cubicBezTo>
                  <a:pt x="23499" y="32968"/>
                  <a:pt x="23563" y="33031"/>
                  <a:pt x="23626" y="33031"/>
                </a:cubicBezTo>
                <a:cubicBezTo>
                  <a:pt x="23658" y="33031"/>
                  <a:pt x="23689" y="33031"/>
                  <a:pt x="23721" y="33000"/>
                </a:cubicBezTo>
                <a:cubicBezTo>
                  <a:pt x="25780" y="32145"/>
                  <a:pt x="27648" y="30910"/>
                  <a:pt x="29263" y="29294"/>
                </a:cubicBezTo>
                <a:lnTo>
                  <a:pt x="29295" y="29263"/>
                </a:lnTo>
                <a:cubicBezTo>
                  <a:pt x="29358" y="29168"/>
                  <a:pt x="29358" y="29073"/>
                  <a:pt x="29295" y="28978"/>
                </a:cubicBezTo>
                <a:cubicBezTo>
                  <a:pt x="29263" y="28946"/>
                  <a:pt x="29216" y="28930"/>
                  <a:pt x="29168" y="28930"/>
                </a:cubicBezTo>
                <a:close/>
                <a:moveTo>
                  <a:pt x="10684" y="32643"/>
                </a:moveTo>
                <a:cubicBezTo>
                  <a:pt x="10600" y="32643"/>
                  <a:pt x="10510" y="32700"/>
                  <a:pt x="10483" y="32778"/>
                </a:cubicBezTo>
                <a:cubicBezTo>
                  <a:pt x="10452" y="32873"/>
                  <a:pt x="10483" y="32968"/>
                  <a:pt x="10578" y="33000"/>
                </a:cubicBezTo>
                <a:cubicBezTo>
                  <a:pt x="12669" y="33886"/>
                  <a:pt x="14854" y="34298"/>
                  <a:pt x="17134" y="34298"/>
                </a:cubicBezTo>
                <a:cubicBezTo>
                  <a:pt x="17229" y="34298"/>
                  <a:pt x="17324" y="34235"/>
                  <a:pt x="17324" y="34140"/>
                </a:cubicBezTo>
                <a:cubicBezTo>
                  <a:pt x="17324" y="34013"/>
                  <a:pt x="17229" y="33950"/>
                  <a:pt x="17134" y="33950"/>
                </a:cubicBezTo>
                <a:cubicBezTo>
                  <a:pt x="14917" y="33950"/>
                  <a:pt x="12764" y="33506"/>
                  <a:pt x="10737" y="32651"/>
                </a:cubicBezTo>
                <a:cubicBezTo>
                  <a:pt x="10720" y="32646"/>
                  <a:pt x="10702" y="32643"/>
                  <a:pt x="10684" y="3264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7" name="Google Shape;2887;p33"/>
          <p:cNvSpPr/>
          <p:nvPr/>
        </p:nvSpPr>
        <p:spPr>
          <a:xfrm>
            <a:off x="7210984" y="2826226"/>
            <a:ext cx="250045" cy="247879"/>
          </a:xfrm>
          <a:custGeom>
            <a:avLst/>
            <a:gdLst/>
            <a:ahLst/>
            <a:cxnLst/>
            <a:rect l="l" t="t" r="r" b="b"/>
            <a:pathLst>
              <a:path w="5543" h="5495" extrusionOk="0">
                <a:moveTo>
                  <a:pt x="5337" y="0"/>
                </a:moveTo>
                <a:cubicBezTo>
                  <a:pt x="5289" y="0"/>
                  <a:pt x="5242" y="16"/>
                  <a:pt x="5194" y="48"/>
                </a:cubicBezTo>
                <a:lnTo>
                  <a:pt x="96" y="5178"/>
                </a:lnTo>
                <a:cubicBezTo>
                  <a:pt x="1" y="5241"/>
                  <a:pt x="1" y="5368"/>
                  <a:pt x="96" y="5431"/>
                </a:cubicBezTo>
                <a:cubicBezTo>
                  <a:pt x="127" y="5463"/>
                  <a:pt x="159" y="5495"/>
                  <a:pt x="222" y="5495"/>
                </a:cubicBezTo>
                <a:cubicBezTo>
                  <a:pt x="254" y="5495"/>
                  <a:pt x="317" y="5463"/>
                  <a:pt x="349" y="5431"/>
                </a:cubicBezTo>
                <a:lnTo>
                  <a:pt x="5479" y="301"/>
                </a:lnTo>
                <a:cubicBezTo>
                  <a:pt x="5543" y="238"/>
                  <a:pt x="5543" y="111"/>
                  <a:pt x="5479" y="48"/>
                </a:cubicBezTo>
                <a:cubicBezTo>
                  <a:pt x="5432" y="16"/>
                  <a:pt x="5384" y="0"/>
                  <a:pt x="533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95" name="Google Shape;2995;p33"/>
          <p:cNvSpPr txBox="1"/>
          <p:nvPr/>
        </p:nvSpPr>
        <p:spPr>
          <a:xfrm>
            <a:off x="947000" y="313852"/>
            <a:ext cx="10298000" cy="6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Key TAKEAWAYS</a:t>
            </a:r>
            <a:endParaRPr sz="3600" cap="all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500743" y="1818160"/>
            <a:ext cx="254471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Right Segment</a:t>
            </a:r>
          </a:p>
        </p:txBody>
      </p:sp>
      <p:sp>
        <p:nvSpPr>
          <p:cNvPr id="2997" name="Google Shape;2997;p33"/>
          <p:cNvSpPr txBox="1"/>
          <p:nvPr/>
        </p:nvSpPr>
        <p:spPr>
          <a:xfrm>
            <a:off x="-365961" y="2039708"/>
            <a:ext cx="3437477" cy="6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200" b="1" dirty="0">
                <a:sym typeface="Fira Sans"/>
              </a:rPr>
              <a:t>Focused on top 6 categories thereby</a:t>
            </a:r>
          </a:p>
          <a:p>
            <a:pPr algn="r"/>
            <a:r>
              <a:rPr lang="en" sz="1200" b="1" dirty="0">
                <a:sym typeface="Fira Sans"/>
              </a:rPr>
              <a:t> accounting for 81% profits</a:t>
            </a:r>
            <a:endParaRPr lang="en-US" sz="1200" b="1" dirty="0"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-678887" y="4491921"/>
            <a:ext cx="4270369" cy="30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dirty="0">
                <a:latin typeface="Fira Sans Medium"/>
                <a:ea typeface="Fira Sans Medium"/>
                <a:cs typeface="Fira Sans Medium"/>
                <a:sym typeface="Fira Sans Medium"/>
              </a:rPr>
              <a:t>Accuracy over Explainability</a:t>
            </a:r>
            <a:endParaRPr lang="en-US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9338994" y="1873361"/>
            <a:ext cx="21964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dirty="0">
                <a:latin typeface="Fira Sans Medium"/>
                <a:ea typeface="Fira Sans Medium"/>
                <a:cs typeface="Fira Sans Medium"/>
                <a:sym typeface="Fira Sans Medium"/>
              </a:rPr>
              <a:t>Max Demand</a:t>
            </a:r>
          </a:p>
        </p:txBody>
      </p:sp>
      <p:sp>
        <p:nvSpPr>
          <p:cNvPr id="3003" name="Google Shape;3003;p33"/>
          <p:cNvSpPr txBox="1"/>
          <p:nvPr/>
        </p:nvSpPr>
        <p:spPr>
          <a:xfrm>
            <a:off x="9339411" y="2321067"/>
            <a:ext cx="2720787" cy="30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200" b="1" dirty="0">
                <a:sym typeface="Fira Sans"/>
              </a:rPr>
              <a:t>Higher 95% forecast interval used as an insight  </a:t>
            </a:r>
          </a:p>
          <a:p>
            <a:r>
              <a:rPr lang="en-US" sz="1200" b="1" dirty="0">
                <a:sym typeface="Fira Sans"/>
              </a:rPr>
              <a:t>to meet for increased demand </a:t>
            </a:r>
          </a:p>
        </p:txBody>
      </p:sp>
      <p:sp>
        <p:nvSpPr>
          <p:cNvPr id="3006" name="Google Shape;3006;p33"/>
          <p:cNvSpPr txBox="1"/>
          <p:nvPr/>
        </p:nvSpPr>
        <p:spPr>
          <a:xfrm>
            <a:off x="8735342" y="4375724"/>
            <a:ext cx="3508674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latin typeface="Fira Sans Medium"/>
                <a:ea typeface="Fira Sans Medium"/>
                <a:cs typeface="Fira Sans Medium"/>
                <a:sym typeface="Fira Sans Medium"/>
              </a:rPr>
              <a:t>Business Rules for Random Walk</a:t>
            </a:r>
            <a:endParaRPr lang="en-US"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9048600" y="5178026"/>
            <a:ext cx="21964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500" b="1" dirty="0">
              <a:sym typeface="Fira Sans"/>
            </a:endParaRPr>
          </a:p>
        </p:txBody>
      </p:sp>
      <p:sp>
        <p:nvSpPr>
          <p:cNvPr id="133" name="Google Shape;2997;p33">
            <a:extLst>
              <a:ext uri="{FF2B5EF4-FFF2-40B4-BE49-F238E27FC236}">
                <a16:creationId xmlns:a16="http://schemas.microsoft.com/office/drawing/2014/main" id="{32C43788-09C2-5540-8CB4-25C7414C3035}"/>
              </a:ext>
            </a:extLst>
          </p:cNvPr>
          <p:cNvSpPr txBox="1"/>
          <p:nvPr/>
        </p:nvSpPr>
        <p:spPr>
          <a:xfrm>
            <a:off x="69973" y="4722287"/>
            <a:ext cx="3437477" cy="61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1200" b="1" dirty="0">
                <a:sym typeface="Fira Sans"/>
              </a:rPr>
              <a:t>Right inventory management necessitates high forecast accuracy</a:t>
            </a:r>
            <a:endParaRPr lang="en-US" sz="1200" b="1" dirty="0">
              <a:sym typeface="Fira Sans"/>
            </a:endParaRPr>
          </a:p>
        </p:txBody>
      </p:sp>
      <p:sp>
        <p:nvSpPr>
          <p:cNvPr id="134" name="Google Shape;3003;p33">
            <a:extLst>
              <a:ext uri="{FF2B5EF4-FFF2-40B4-BE49-F238E27FC236}">
                <a16:creationId xmlns:a16="http://schemas.microsoft.com/office/drawing/2014/main" id="{089FB4F9-854B-D541-9E1D-CDA15B00E582}"/>
              </a:ext>
            </a:extLst>
          </p:cNvPr>
          <p:cNvSpPr txBox="1"/>
          <p:nvPr/>
        </p:nvSpPr>
        <p:spPr>
          <a:xfrm>
            <a:off x="8748730" y="4908585"/>
            <a:ext cx="3151346" cy="30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200" b="1" dirty="0">
                <a:sym typeface="Fira Sans"/>
              </a:rPr>
              <a:t>Simple logic of maintaining at least 30 copiers per quarter to account for the randomness in sales </a:t>
            </a:r>
            <a:endParaRPr sz="1200" b="1" dirty="0">
              <a:sym typeface="Fira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79A0E-DD39-2521-0BA5-E192551EC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66" y="1883632"/>
            <a:ext cx="727059" cy="727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E09D1-972C-F76B-DA38-AF244BEB1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16" y="1957537"/>
            <a:ext cx="727060" cy="727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5F247-73EC-1208-8595-59D085BBA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38" y="4732116"/>
            <a:ext cx="831379" cy="831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C9FA6-17C4-013B-E73A-2583CB537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620" y="4797658"/>
            <a:ext cx="633201" cy="633201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1D7836-B4B7-B2FC-0D01-D24E7C5F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Learnings from the course</a:t>
            </a:r>
            <a:endParaRPr dirty="0"/>
          </a:p>
        </p:txBody>
      </p:sp>
      <p:grpSp>
        <p:nvGrpSpPr>
          <p:cNvPr id="644" name="Google Shape;644;p26"/>
          <p:cNvGrpSpPr/>
          <p:nvPr/>
        </p:nvGrpSpPr>
        <p:grpSpPr>
          <a:xfrm>
            <a:off x="2689829" y="1941968"/>
            <a:ext cx="8555138" cy="1509600"/>
            <a:chOff x="2017372" y="1456476"/>
            <a:chExt cx="6416353" cy="1132200"/>
          </a:xfrm>
        </p:grpSpPr>
        <p:sp>
          <p:nvSpPr>
            <p:cNvPr id="645" name="Google Shape;645;p26"/>
            <p:cNvSpPr/>
            <p:nvPr/>
          </p:nvSpPr>
          <p:spPr>
            <a:xfrm>
              <a:off x="5384225" y="1531938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741049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FB9A8">
                <a:alpha val="584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914200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26"/>
            <p:cNvSpPr txBox="1"/>
            <p:nvPr/>
          </p:nvSpPr>
          <p:spPr>
            <a:xfrm>
              <a:off x="2017372" y="1843831"/>
              <a:ext cx="2385581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400" b="1" dirty="0"/>
                <a:t>Accurate and relevant historical data is necessary to create reliable forecast for the future</a:t>
              </a:r>
            </a:p>
          </p:txBody>
        </p:sp>
        <p:sp>
          <p:nvSpPr>
            <p:cNvPr id="649" name="Google Shape;649;p26"/>
            <p:cNvSpPr txBox="1"/>
            <p:nvPr/>
          </p:nvSpPr>
          <p:spPr>
            <a:xfrm>
              <a:off x="6050775" y="15948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3.</a:t>
              </a:r>
              <a:endParaRPr sz="2267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0" name="Google Shape;650;p26"/>
          <p:cNvGrpSpPr/>
          <p:nvPr/>
        </p:nvGrpSpPr>
        <p:grpSpPr>
          <a:xfrm>
            <a:off x="6321399" y="4102735"/>
            <a:ext cx="4923568" cy="1509600"/>
            <a:chOff x="4741049" y="3077051"/>
            <a:chExt cx="3692676" cy="1132200"/>
          </a:xfrm>
        </p:grpSpPr>
        <p:sp>
          <p:nvSpPr>
            <p:cNvPr id="651" name="Google Shape;651;p26"/>
            <p:cNvSpPr/>
            <p:nvPr/>
          </p:nvSpPr>
          <p:spPr>
            <a:xfrm>
              <a:off x="5384225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4741049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FB9A8">
                <a:alpha val="5843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4914200" y="3227050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26"/>
            <p:cNvSpPr txBox="1"/>
            <p:nvPr/>
          </p:nvSpPr>
          <p:spPr>
            <a:xfrm>
              <a:off x="6048144" y="348471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400" b="1" dirty="0"/>
                <a:t>Model outcomes should make intuitive business sense</a:t>
              </a:r>
            </a:p>
          </p:txBody>
        </p:sp>
        <p:sp>
          <p:nvSpPr>
            <p:cNvPr id="655" name="Google Shape;655;p26"/>
            <p:cNvSpPr txBox="1"/>
            <p:nvPr/>
          </p:nvSpPr>
          <p:spPr>
            <a:xfrm>
              <a:off x="6050775" y="321150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4.</a:t>
              </a:r>
              <a:endParaRPr sz="2267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6" name="Google Shape;656;p26"/>
          <p:cNvGrpSpPr/>
          <p:nvPr/>
        </p:nvGrpSpPr>
        <p:grpSpPr>
          <a:xfrm>
            <a:off x="947032" y="1941968"/>
            <a:ext cx="4938568" cy="3405333"/>
            <a:chOff x="710274" y="1456476"/>
            <a:chExt cx="3703926" cy="25540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FB9A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2043317" y="3420376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en-US" sz="1400" b="1" dirty="0"/>
            </a:p>
            <a:p>
              <a:r>
                <a:rPr lang="en-US" sz="1400" b="1" dirty="0"/>
                <a:t>High interpretability can take precedence over high accuracy based on business problem</a:t>
              </a: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2027025" y="160295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1.</a:t>
              </a:r>
              <a:endParaRPr sz="2267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" name="Google Shape;656;p26">
            <a:extLst>
              <a:ext uri="{FF2B5EF4-FFF2-40B4-BE49-F238E27FC236}">
                <a16:creationId xmlns:a16="http://schemas.microsoft.com/office/drawing/2014/main" id="{F017E2B0-A68A-8B0C-30F2-28D992C147D8}"/>
              </a:ext>
            </a:extLst>
          </p:cNvPr>
          <p:cNvGrpSpPr/>
          <p:nvPr/>
        </p:nvGrpSpPr>
        <p:grpSpPr>
          <a:xfrm>
            <a:off x="974856" y="2531761"/>
            <a:ext cx="10312834" cy="3080574"/>
            <a:chOff x="710274" y="278245"/>
            <a:chExt cx="7734626" cy="2310431"/>
          </a:xfrm>
        </p:grpSpPr>
        <p:sp>
          <p:nvSpPr>
            <p:cNvPr id="5" name="Google Shape;657;p26">
              <a:extLst>
                <a:ext uri="{FF2B5EF4-FFF2-40B4-BE49-F238E27FC236}">
                  <a16:creationId xmlns:a16="http://schemas.microsoft.com/office/drawing/2014/main" id="{7AA4DA98-9E00-3241-97AF-A14FF8CECFCE}"/>
                </a:ext>
              </a:extLst>
            </p:cNvPr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658;p26">
              <a:extLst>
                <a:ext uri="{FF2B5EF4-FFF2-40B4-BE49-F238E27FC236}">
                  <a16:creationId xmlns:a16="http://schemas.microsoft.com/office/drawing/2014/main" id="{9D098D20-FDA4-3CFC-569B-232D679E95A4}"/>
                </a:ext>
              </a:extLst>
            </p:cNvPr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FB9A8">
                <a:alpha val="586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659;p26">
              <a:extLst>
                <a:ext uri="{FF2B5EF4-FFF2-40B4-BE49-F238E27FC236}">
                  <a16:creationId xmlns:a16="http://schemas.microsoft.com/office/drawing/2014/main" id="{C68A3309-B8F4-9A0A-B6AA-0E2587FDFE2B}"/>
                </a:ext>
              </a:extLst>
            </p:cNvPr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660;p26">
              <a:extLst>
                <a:ext uri="{FF2B5EF4-FFF2-40B4-BE49-F238E27FC236}">
                  <a16:creationId xmlns:a16="http://schemas.microsoft.com/office/drawing/2014/main" id="{5E667E9C-62E8-C88C-0042-9A2EAB678B41}"/>
                </a:ext>
              </a:extLst>
            </p:cNvPr>
            <p:cNvSpPr txBox="1"/>
            <p:nvPr/>
          </p:nvSpPr>
          <p:spPr>
            <a:xfrm>
              <a:off x="6049121" y="278245"/>
              <a:ext cx="2395779" cy="496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400" b="1" dirty="0"/>
                <a:t>Forecasting models are not perfect, it can have inaccuracies and cannot be blindly relied upon</a:t>
              </a:r>
            </a:p>
          </p:txBody>
        </p:sp>
        <p:sp>
          <p:nvSpPr>
            <p:cNvPr id="9" name="Google Shape;661;p26">
              <a:extLst>
                <a:ext uri="{FF2B5EF4-FFF2-40B4-BE49-F238E27FC236}">
                  <a16:creationId xmlns:a16="http://schemas.microsoft.com/office/drawing/2014/main" id="{54DDAE5B-3A74-F64C-8037-B9E3D1EBE6AA}"/>
                </a:ext>
              </a:extLst>
            </p:cNvPr>
            <p:cNvSpPr txBox="1"/>
            <p:nvPr/>
          </p:nvSpPr>
          <p:spPr>
            <a:xfrm>
              <a:off x="2027025" y="160295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2.</a:t>
              </a:r>
              <a:endParaRPr sz="2267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1" name="Graphic 10" descr="Customer review outline">
            <a:extLst>
              <a:ext uri="{FF2B5EF4-FFF2-40B4-BE49-F238E27FC236}">
                <a16:creationId xmlns:a16="http://schemas.microsoft.com/office/drawing/2014/main" id="{8B1632FD-E7BD-F50A-37A8-C13AF13A0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860" y="2469491"/>
            <a:ext cx="530477" cy="530477"/>
          </a:xfrm>
          <a:prstGeom prst="rect">
            <a:avLst/>
          </a:prstGeom>
        </p:spPr>
      </p:pic>
      <p:sp>
        <p:nvSpPr>
          <p:cNvPr id="15" name="Freeform 724">
            <a:extLst>
              <a:ext uri="{FF2B5EF4-FFF2-40B4-BE49-F238E27FC236}">
                <a16:creationId xmlns:a16="http://schemas.microsoft.com/office/drawing/2014/main" id="{00CC7D95-FC83-FBE0-CCB0-C33B060C2E4F}"/>
              </a:ext>
            </a:extLst>
          </p:cNvPr>
          <p:cNvSpPr>
            <a:spLocks/>
          </p:cNvSpPr>
          <p:nvPr/>
        </p:nvSpPr>
        <p:spPr bwMode="auto">
          <a:xfrm>
            <a:off x="1643601" y="4665932"/>
            <a:ext cx="404146" cy="38320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phic 15" descr="Clipboard Partially Ticked with solid fill">
            <a:extLst>
              <a:ext uri="{FF2B5EF4-FFF2-40B4-BE49-F238E27FC236}">
                <a16:creationId xmlns:a16="http://schemas.microsoft.com/office/drawing/2014/main" id="{960885EB-1891-ABA2-F8B6-297C33B39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8084" y="2421433"/>
            <a:ext cx="578535" cy="578535"/>
          </a:xfrm>
          <a:prstGeom prst="rect">
            <a:avLst/>
          </a:prstGeom>
        </p:spPr>
      </p:pic>
      <p:pic>
        <p:nvPicPr>
          <p:cNvPr id="17" name="Graphic 16" descr="Thought outline">
            <a:extLst>
              <a:ext uri="{FF2B5EF4-FFF2-40B4-BE49-F238E27FC236}">
                <a16:creationId xmlns:a16="http://schemas.microsoft.com/office/drawing/2014/main" id="{93BB05EC-28F7-B4D8-FC0C-D721FF4FC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840" y="4646287"/>
            <a:ext cx="490253" cy="490253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275577-3F7C-4E2E-DA3D-EFFC4C7C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t="9748" r="23853" b="5877"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gital graph of stock market">
            <a:extLst>
              <a:ext uri="{FF2B5EF4-FFF2-40B4-BE49-F238E27FC236}">
                <a16:creationId xmlns:a16="http://schemas.microsoft.com/office/drawing/2014/main" id="{E707BE84-8723-4E27-FB13-B295EB7C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981" y="-36368"/>
            <a:ext cx="4887191" cy="69307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B91731D-28A5-2B58-3EAD-4A7C9444CC33}"/>
              </a:ext>
            </a:extLst>
          </p:cNvPr>
          <p:cNvSpPr txBox="1">
            <a:spLocks/>
          </p:cNvSpPr>
          <p:nvPr/>
        </p:nvSpPr>
        <p:spPr>
          <a:xfrm>
            <a:off x="741649" y="2089834"/>
            <a:ext cx="6265719" cy="2349361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SuperStore</a:t>
            </a:r>
            <a:r>
              <a:rPr lang="en-US" sz="1800" dirty="0"/>
              <a:t> sells over </a:t>
            </a:r>
            <a:r>
              <a:rPr lang="en-US" sz="1800" b="1" dirty="0"/>
              <a:t>1800 products in 49 states </a:t>
            </a:r>
            <a:r>
              <a:rPr lang="en-US" sz="1800" dirty="0"/>
              <a:t>(More than 500 cities) in the USA. Data is from </a:t>
            </a:r>
            <a:r>
              <a:rPr lang="en-US" sz="1800" b="1" dirty="0"/>
              <a:t>1/3/2014 to 12/30/2017</a:t>
            </a:r>
          </a:p>
          <a:p>
            <a:r>
              <a:rPr lang="en-US" sz="1800" dirty="0"/>
              <a:t>The company takes a more conventional approach to inventory management, basing forecasts on sales managers' experience and manually tracking each SKU's stock.</a:t>
            </a:r>
          </a:p>
          <a:p>
            <a:r>
              <a:rPr lang="en-US" sz="1800" dirty="0"/>
              <a:t>As a result, it </a:t>
            </a:r>
            <a:r>
              <a:rPr lang="en-US" sz="1800" b="1" dirty="0"/>
              <a:t>faces supply chain problems </a:t>
            </a:r>
            <a:r>
              <a:rPr lang="en-US" sz="1800" dirty="0"/>
              <a:t>with demand mapping and slow-moving/obsolete stock or stockouts</a:t>
            </a: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8B363FE5-38C2-79CD-78E7-B3054DB96CA3}"/>
              </a:ext>
            </a:extLst>
          </p:cNvPr>
          <p:cNvSpPr txBox="1">
            <a:spLocks/>
          </p:cNvSpPr>
          <p:nvPr/>
        </p:nvSpPr>
        <p:spPr>
          <a:xfrm>
            <a:off x="914400" y="694944"/>
            <a:ext cx="10363200" cy="5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r>
              <a:rPr lang="en-US" sz="4000" cap="all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Business 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4D785-077F-E15F-9F6A-150FB5E3F4BE}"/>
              </a:ext>
            </a:extLst>
          </p:cNvPr>
          <p:cNvSpPr txBox="1"/>
          <p:nvPr/>
        </p:nvSpPr>
        <p:spPr>
          <a:xfrm>
            <a:off x="471485" y="4938390"/>
            <a:ext cx="610985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err="1">
                <a:latin typeface="+mj-lt"/>
              </a:rPr>
              <a:t>SuperStore</a:t>
            </a:r>
            <a:r>
              <a:rPr lang="en-US" sz="1800" b="1">
                <a:latin typeface="+mj-lt"/>
              </a:rPr>
              <a:t> is looking to take a more analytical approach to demand forecasting that will help improve its inventory management processes</a:t>
            </a:r>
            <a:r>
              <a:rPr lang="en-US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9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9">
            <a:extLst>
              <a:ext uri="{FF2B5EF4-FFF2-40B4-BE49-F238E27FC236}">
                <a16:creationId xmlns:a16="http://schemas.microsoft.com/office/drawing/2014/main" id="{D06BD92D-065F-6625-F71A-8711E7B88D9C}"/>
              </a:ext>
            </a:extLst>
          </p:cNvPr>
          <p:cNvSpPr/>
          <p:nvPr/>
        </p:nvSpPr>
        <p:spPr>
          <a:xfrm>
            <a:off x="8157710" y="95226"/>
            <a:ext cx="3936016" cy="3285303"/>
          </a:xfrm>
          <a:prstGeom prst="rect">
            <a:avLst/>
          </a:prstGeom>
          <a:solidFill>
            <a:srgbClr val="F57777"/>
          </a:solidFill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0BD2B-2BE9-EC69-6315-35E95766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5" name="Object 1">
            <a:extLst>
              <a:ext uri="{FF2B5EF4-FFF2-40B4-BE49-F238E27FC236}">
                <a16:creationId xmlns:a16="http://schemas.microsoft.com/office/drawing/2014/main" id="{F7FCA215-244E-8A62-F74C-2CB706E4D583}"/>
              </a:ext>
            </a:extLst>
          </p:cNvPr>
          <p:cNvSpPr/>
          <p:nvPr/>
        </p:nvSpPr>
        <p:spPr>
          <a:xfrm>
            <a:off x="95226" y="95226"/>
            <a:ext cx="3936016" cy="3285303"/>
          </a:xfrm>
          <a:prstGeom prst="rect">
            <a:avLst/>
          </a:prstGeom>
          <a:solidFill>
            <a:srgbClr val="FFA7A7"/>
          </a:solidFill>
        </p:spPr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3E0C867E-7374-AB60-2287-F68511B1B94C}"/>
              </a:ext>
            </a:extLst>
          </p:cNvPr>
          <p:cNvSpPr/>
          <p:nvPr/>
        </p:nvSpPr>
        <p:spPr>
          <a:xfrm>
            <a:off x="4126468" y="95226"/>
            <a:ext cx="3936016" cy="3285303"/>
          </a:xfrm>
          <a:prstGeom prst="rect">
            <a:avLst/>
          </a:prstGeom>
          <a:solidFill>
            <a:srgbClr val="F38C8C"/>
          </a:solidFill>
        </p:spPr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C491B25-8659-4700-6050-9BC3F8BE4BE2}"/>
              </a:ext>
            </a:extLst>
          </p:cNvPr>
          <p:cNvSpPr/>
          <p:nvPr/>
        </p:nvSpPr>
        <p:spPr>
          <a:xfrm>
            <a:off x="8555987" y="819184"/>
            <a:ext cx="3194839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  <a:buNone/>
            </a:pPr>
            <a:r>
              <a:rPr lang="en-US" sz="9563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5.9%</a:t>
            </a:r>
            <a:endParaRPr lang="en-US" dirty="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C076FEB-C65B-0D00-BA28-BC8B9DF6D965}"/>
              </a:ext>
            </a:extLst>
          </p:cNvPr>
          <p:cNvSpPr/>
          <p:nvPr/>
        </p:nvSpPr>
        <p:spPr>
          <a:xfrm>
            <a:off x="8528298" y="2153386"/>
            <a:ext cx="3194839" cy="3042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Return Rate</a:t>
            </a:r>
            <a:endParaRPr lang="en-US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E2C8D359-576C-F408-CF8C-EEB81B81CF67}"/>
              </a:ext>
            </a:extLst>
          </p:cNvPr>
          <p:cNvSpPr/>
          <p:nvPr/>
        </p:nvSpPr>
        <p:spPr>
          <a:xfrm>
            <a:off x="8507" y="695543"/>
            <a:ext cx="4022735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</a:pPr>
            <a:r>
              <a:rPr lang="en-US" sz="7200">
                <a:latin typeface="Playfair Display" pitchFamily="34" charset="0"/>
              </a:rPr>
              <a:t>$</a:t>
            </a:r>
            <a:r>
              <a:rPr lang="en-US" sz="9563" dirty="0">
                <a:latin typeface="Playfair Display" pitchFamily="34" charset="0"/>
              </a:rPr>
              <a:t>47,858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0BE85944-0D8C-19FC-8E62-91B0A2E53052}"/>
              </a:ext>
            </a:extLst>
          </p:cNvPr>
          <p:cNvSpPr/>
          <p:nvPr/>
        </p:nvSpPr>
        <p:spPr>
          <a:xfrm>
            <a:off x="686174" y="1984374"/>
            <a:ext cx="2649150" cy="6084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Average monthly sales</a:t>
            </a:r>
            <a:endParaRPr lang="en-US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78B0E095-CFFF-3BF0-B754-4DFB0A1E119F}"/>
              </a:ext>
            </a:extLst>
          </p:cNvPr>
          <p:cNvSpPr/>
          <p:nvPr/>
        </p:nvSpPr>
        <p:spPr>
          <a:xfrm>
            <a:off x="95226" y="3475756"/>
            <a:ext cx="3936016" cy="3285303"/>
          </a:xfrm>
          <a:prstGeom prst="rect">
            <a:avLst/>
          </a:prstGeom>
          <a:solidFill>
            <a:srgbClr val="FFA7A7"/>
          </a:solidFill>
        </p:spPr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AFA0A6B5-D563-BA88-A9DC-7F36746D31CF}"/>
              </a:ext>
            </a:extLst>
          </p:cNvPr>
          <p:cNvSpPr/>
          <p:nvPr/>
        </p:nvSpPr>
        <p:spPr>
          <a:xfrm>
            <a:off x="621220" y="3958196"/>
            <a:ext cx="2883997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  <a:buNone/>
            </a:pPr>
            <a:r>
              <a:rPr lang="en-US" sz="720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$</a:t>
            </a:r>
            <a:r>
              <a:rPr lang="en-US" sz="9563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28</a:t>
            </a:r>
            <a:endParaRPr lang="en-US" dirty="0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A57BCEF-1369-2754-123C-DCF2A2724D9C}"/>
              </a:ext>
            </a:extLst>
          </p:cNvPr>
          <p:cNvSpPr/>
          <p:nvPr/>
        </p:nvSpPr>
        <p:spPr>
          <a:xfrm>
            <a:off x="769737" y="5346476"/>
            <a:ext cx="2482023" cy="6084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Average Profits</a:t>
            </a:r>
            <a:endParaRPr lang="en-US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D776CF7C-B69C-8B9D-3FA8-9BD0D1C57604}"/>
              </a:ext>
            </a:extLst>
          </p:cNvPr>
          <p:cNvSpPr/>
          <p:nvPr/>
        </p:nvSpPr>
        <p:spPr>
          <a:xfrm>
            <a:off x="4126468" y="3475756"/>
            <a:ext cx="3936016" cy="3285303"/>
          </a:xfrm>
          <a:prstGeom prst="rect">
            <a:avLst/>
          </a:prstGeom>
          <a:solidFill>
            <a:srgbClr val="F38C8C"/>
          </a:solidFill>
        </p:spPr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D00C8D6E-74AF-0871-B4EF-81E4CBD5B2CA}"/>
              </a:ext>
            </a:extLst>
          </p:cNvPr>
          <p:cNvSpPr/>
          <p:nvPr/>
        </p:nvSpPr>
        <p:spPr>
          <a:xfrm>
            <a:off x="4243918" y="4110557"/>
            <a:ext cx="3701037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  <a:buNone/>
            </a:pPr>
            <a:r>
              <a:rPr lang="en-US" sz="9563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6</a:t>
            </a:r>
            <a:endParaRPr lang="en-US" dirty="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D4332ECB-DB46-0759-EAF2-59DDE8DBCB3F}"/>
              </a:ext>
            </a:extLst>
          </p:cNvPr>
          <p:cNvSpPr/>
          <p:nvPr/>
        </p:nvSpPr>
        <p:spPr>
          <a:xfrm>
            <a:off x="4243918" y="5362782"/>
            <a:ext cx="3701037" cy="3042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Average orders/customer</a:t>
            </a:r>
            <a:endParaRPr lang="en-US" dirty="0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5C822BA1-8C15-997F-964C-13265B33B12A}"/>
              </a:ext>
            </a:extLst>
          </p:cNvPr>
          <p:cNvSpPr/>
          <p:nvPr/>
        </p:nvSpPr>
        <p:spPr>
          <a:xfrm>
            <a:off x="8157710" y="3475756"/>
            <a:ext cx="3936016" cy="3285303"/>
          </a:xfrm>
          <a:prstGeom prst="rect">
            <a:avLst/>
          </a:prstGeom>
          <a:solidFill>
            <a:srgbClr val="F57777"/>
          </a:solidFill>
        </p:spPr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81DB098-C5C4-65CE-3F2C-EB8BB33415C7}"/>
              </a:ext>
            </a:extLst>
          </p:cNvPr>
          <p:cNvSpPr/>
          <p:nvPr/>
        </p:nvSpPr>
        <p:spPr>
          <a:xfrm>
            <a:off x="8921107" y="3958196"/>
            <a:ext cx="2802030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  <a:buNone/>
            </a:pPr>
            <a:r>
              <a:rPr lang="en-US" sz="9563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15.7%</a:t>
            </a:r>
            <a:endParaRPr lang="en-US" dirty="0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41F3F6F9-3FE5-25F4-BD6A-C0A1C8E1E16E}"/>
              </a:ext>
            </a:extLst>
          </p:cNvPr>
          <p:cNvSpPr/>
          <p:nvPr/>
        </p:nvSpPr>
        <p:spPr>
          <a:xfrm>
            <a:off x="8921107" y="5210420"/>
            <a:ext cx="2409223" cy="6084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 dirty="0">
                <a:latin typeface="Playfair Display" pitchFamily="34" charset="0"/>
              </a:rPr>
              <a:t>Average Growth Sales YoY</a:t>
            </a:r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C17A102-4ABC-94DA-73F9-EDF1F1A73DC3}"/>
              </a:ext>
            </a:extLst>
          </p:cNvPr>
          <p:cNvSpPr/>
          <p:nvPr/>
        </p:nvSpPr>
        <p:spPr>
          <a:xfrm>
            <a:off x="4928103" y="819184"/>
            <a:ext cx="2545396" cy="1293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0184"/>
              </a:lnSpc>
              <a:buNone/>
            </a:pPr>
            <a:r>
              <a:rPr lang="en-US" sz="9563" dirty="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16%</a:t>
            </a:r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E7C11F0-A5FC-F474-C32B-5F6F487A9652}"/>
              </a:ext>
            </a:extLst>
          </p:cNvPr>
          <p:cNvSpPr/>
          <p:nvPr/>
        </p:nvSpPr>
        <p:spPr>
          <a:xfrm>
            <a:off x="4928103" y="2071408"/>
            <a:ext cx="2545396" cy="3042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6"/>
              </a:lnSpc>
              <a:buNone/>
            </a:pPr>
            <a:r>
              <a:rPr lang="en-US" sz="2250"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Average Discount offered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91974D-94F5-468A-87AC-B7EFF95696CC}"/>
              </a:ext>
            </a:extLst>
          </p:cNvPr>
          <p:cNvSpPr/>
          <p:nvPr/>
        </p:nvSpPr>
        <p:spPr>
          <a:xfrm>
            <a:off x="0" y="1116246"/>
            <a:ext cx="12192000" cy="5295901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/>
              <a:t>Upcoming Deposits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755EE4-AAED-40FD-A16A-259334EEE052}"/>
              </a:ext>
            </a:extLst>
          </p:cNvPr>
          <p:cNvGrpSpPr/>
          <p:nvPr/>
        </p:nvGrpSpPr>
        <p:grpSpPr>
          <a:xfrm>
            <a:off x="304800" y="4060864"/>
            <a:ext cx="3419021" cy="2214588"/>
            <a:chOff x="304800" y="4060864"/>
            <a:chExt cx="3419021" cy="2214588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CC89592-EA05-4F09-AE50-51BC0C185628}"/>
                </a:ext>
              </a:extLst>
            </p:cNvPr>
            <p:cNvSpPr/>
            <p:nvPr/>
          </p:nvSpPr>
          <p:spPr>
            <a:xfrm>
              <a:off x="304800" y="4060864"/>
              <a:ext cx="3419021" cy="22145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3600" b="1">
                <a:latin typeface="+mj-lt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CFFF09D-96F9-453A-AC93-BC01E504D3BB}"/>
                </a:ext>
              </a:extLst>
            </p:cNvPr>
            <p:cNvSpPr/>
            <p:nvPr/>
          </p:nvSpPr>
          <p:spPr>
            <a:xfrm>
              <a:off x="304800" y="4060864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Heat map of sales by states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98AD67-5AA4-441A-BB82-472C2884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76" y="441180"/>
            <a:ext cx="10515600" cy="498598"/>
          </a:xfrm>
        </p:spPr>
        <p:txBody>
          <a:bodyPr/>
          <a:lstStyle/>
          <a:p>
            <a:r>
              <a:rPr lang="en-US"/>
              <a:t>EDA – Top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CA378-A42F-4D9C-A19A-0115D50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550221-8258-42F2-8C5D-7698C3085D53}"/>
              </a:ext>
            </a:extLst>
          </p:cNvPr>
          <p:cNvGrpSpPr/>
          <p:nvPr/>
        </p:nvGrpSpPr>
        <p:grpSpPr>
          <a:xfrm>
            <a:off x="267493" y="1608957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ADA208-E23E-4B7A-8B30-503644571020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en-US" sz="1200" b="1">
                <a:solidFill>
                  <a:schemeClr val="bg1"/>
                </a:solidFill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r>
                <a:rPr lang="en-US" sz="1200" b="1">
                  <a:solidFill>
                    <a:schemeClr val="bg1"/>
                  </a:solidFill>
                  <a:latin typeface="+mj-lt"/>
                </a:rPr>
                <a:t>Sales of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1850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products belonging to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17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sub-categories and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3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categories across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4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regions,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49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states and </a:t>
              </a:r>
              <a:r>
                <a:rPr lang="en-US" sz="1200" b="1" u="sng">
                  <a:solidFill>
                    <a:schemeClr val="bg1"/>
                  </a:solidFill>
                  <a:latin typeface="+mj-lt"/>
                </a:rPr>
                <a:t>531</a:t>
              </a:r>
              <a:r>
                <a:rPr lang="en-US" sz="1200" b="1">
                  <a:solidFill>
                    <a:schemeClr val="bg1"/>
                  </a:solidFill>
                  <a:latin typeface="+mj-lt"/>
                </a:rPr>
                <a:t> cities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AF9DE5-C8D3-43F1-8647-AA7713F1FCEF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Facts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97C50A8E-3918-4827-975A-99A3EAB66BFA}"/>
              </a:ext>
            </a:extLst>
          </p:cNvPr>
          <p:cNvSpPr/>
          <p:nvPr/>
        </p:nvSpPr>
        <p:spPr>
          <a:xfrm>
            <a:off x="1685698" y="1242245"/>
            <a:ext cx="657225" cy="657225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301E57-A6A4-4748-B362-9BA17072ED18}"/>
              </a:ext>
            </a:extLst>
          </p:cNvPr>
          <p:cNvGrpSpPr/>
          <p:nvPr/>
        </p:nvGrpSpPr>
        <p:grpSpPr>
          <a:xfrm>
            <a:off x="1870641" y="1439094"/>
            <a:ext cx="287338" cy="26352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3" name="Freeform 466">
              <a:extLst>
                <a:ext uri="{FF2B5EF4-FFF2-40B4-BE49-F238E27FC236}">
                  <a16:creationId xmlns:a16="http://schemas.microsoft.com/office/drawing/2014/main" id="{385D5C6F-FE82-4E8C-8542-1BECD761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7">
              <a:extLst>
                <a:ext uri="{FF2B5EF4-FFF2-40B4-BE49-F238E27FC236}">
                  <a16:creationId xmlns:a16="http://schemas.microsoft.com/office/drawing/2014/main" id="{3F4AD88D-507E-4EB6-B578-88060D4CF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8">
              <a:extLst>
                <a:ext uri="{FF2B5EF4-FFF2-40B4-BE49-F238E27FC236}">
                  <a16:creationId xmlns:a16="http://schemas.microsoft.com/office/drawing/2014/main" id="{25BE5FD6-A410-4824-9697-31FCF7983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9">
              <a:extLst>
                <a:ext uri="{FF2B5EF4-FFF2-40B4-BE49-F238E27FC236}">
                  <a16:creationId xmlns:a16="http://schemas.microsoft.com/office/drawing/2014/main" id="{70C956FB-1840-44F1-8377-516D0A87B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0">
              <a:extLst>
                <a:ext uri="{FF2B5EF4-FFF2-40B4-BE49-F238E27FC236}">
                  <a16:creationId xmlns:a16="http://schemas.microsoft.com/office/drawing/2014/main" id="{31F34C55-620E-437B-84B4-9120D2B17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71">
              <a:extLst>
                <a:ext uri="{FF2B5EF4-FFF2-40B4-BE49-F238E27FC236}">
                  <a16:creationId xmlns:a16="http://schemas.microsoft.com/office/drawing/2014/main" id="{18397A4D-BBCC-464A-A388-9BDBF3FBC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2">
              <a:extLst>
                <a:ext uri="{FF2B5EF4-FFF2-40B4-BE49-F238E27FC236}">
                  <a16:creationId xmlns:a16="http://schemas.microsoft.com/office/drawing/2014/main" id="{196FE97D-77A1-4D52-A288-82512B28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73">
              <a:extLst>
                <a:ext uri="{FF2B5EF4-FFF2-40B4-BE49-F238E27FC236}">
                  <a16:creationId xmlns:a16="http://schemas.microsoft.com/office/drawing/2014/main" id="{AEEC57E4-9646-4A44-BD9D-7456C2624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74">
              <a:extLst>
                <a:ext uri="{FF2B5EF4-FFF2-40B4-BE49-F238E27FC236}">
                  <a16:creationId xmlns:a16="http://schemas.microsoft.com/office/drawing/2014/main" id="{3033CFA5-C735-49A7-99D6-6BC7D8DA0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75">
              <a:extLst>
                <a:ext uri="{FF2B5EF4-FFF2-40B4-BE49-F238E27FC236}">
                  <a16:creationId xmlns:a16="http://schemas.microsoft.com/office/drawing/2014/main" id="{065F74B0-847F-49F5-9074-1CED108D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6">
              <a:extLst>
                <a:ext uri="{FF2B5EF4-FFF2-40B4-BE49-F238E27FC236}">
                  <a16:creationId xmlns:a16="http://schemas.microsoft.com/office/drawing/2014/main" id="{DB22E8D4-6BB2-4D40-BB88-1C39D4F8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8">
              <a:extLst>
                <a:ext uri="{FF2B5EF4-FFF2-40B4-BE49-F238E27FC236}">
                  <a16:creationId xmlns:a16="http://schemas.microsoft.com/office/drawing/2014/main" id="{87F52D03-CB49-4783-A300-614548CAD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9">
              <a:extLst>
                <a:ext uri="{FF2B5EF4-FFF2-40B4-BE49-F238E27FC236}">
                  <a16:creationId xmlns:a16="http://schemas.microsoft.com/office/drawing/2014/main" id="{DBADE0C6-806F-47B9-9C52-13B9C417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80">
              <a:extLst>
                <a:ext uri="{FF2B5EF4-FFF2-40B4-BE49-F238E27FC236}">
                  <a16:creationId xmlns:a16="http://schemas.microsoft.com/office/drawing/2014/main" id="{C8E574A7-2E84-4B27-8D39-E8F428DC1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1">
              <a:extLst>
                <a:ext uri="{FF2B5EF4-FFF2-40B4-BE49-F238E27FC236}">
                  <a16:creationId xmlns:a16="http://schemas.microsoft.com/office/drawing/2014/main" id="{8B0D6F72-7A5D-4B7E-BC3D-3CDDA28E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2">
              <a:extLst>
                <a:ext uri="{FF2B5EF4-FFF2-40B4-BE49-F238E27FC236}">
                  <a16:creationId xmlns:a16="http://schemas.microsoft.com/office/drawing/2014/main" id="{A018FEA5-42F8-45D6-903D-DEDCEE10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83">
              <a:extLst>
                <a:ext uri="{FF2B5EF4-FFF2-40B4-BE49-F238E27FC236}">
                  <a16:creationId xmlns:a16="http://schemas.microsoft.com/office/drawing/2014/main" id="{9420C61C-BD63-442B-856D-C607C20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4">
              <a:extLst>
                <a:ext uri="{FF2B5EF4-FFF2-40B4-BE49-F238E27FC236}">
                  <a16:creationId xmlns:a16="http://schemas.microsoft.com/office/drawing/2014/main" id="{71355AF3-97FA-44F4-8CED-39EABD799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5">
              <a:extLst>
                <a:ext uri="{FF2B5EF4-FFF2-40B4-BE49-F238E27FC236}">
                  <a16:creationId xmlns:a16="http://schemas.microsoft.com/office/drawing/2014/main" id="{1D1D6786-F147-423B-8681-E0DF22328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86">
              <a:extLst>
                <a:ext uri="{FF2B5EF4-FFF2-40B4-BE49-F238E27FC236}">
                  <a16:creationId xmlns:a16="http://schemas.microsoft.com/office/drawing/2014/main" id="{7EF27FE8-5FBD-4924-9F78-02B9C47D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87">
              <a:extLst>
                <a:ext uri="{FF2B5EF4-FFF2-40B4-BE49-F238E27FC236}">
                  <a16:creationId xmlns:a16="http://schemas.microsoft.com/office/drawing/2014/main" id="{CF46FD9E-E244-467B-8525-9D7D4A9D1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88">
              <a:extLst>
                <a:ext uri="{FF2B5EF4-FFF2-40B4-BE49-F238E27FC236}">
                  <a16:creationId xmlns:a16="http://schemas.microsoft.com/office/drawing/2014/main" id="{88D57E34-34BA-47A7-98D6-DB982DAF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89">
              <a:extLst>
                <a:ext uri="{FF2B5EF4-FFF2-40B4-BE49-F238E27FC236}">
                  <a16:creationId xmlns:a16="http://schemas.microsoft.com/office/drawing/2014/main" id="{F30E7BFE-901E-4881-9F33-4F3776C87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90">
              <a:extLst>
                <a:ext uri="{FF2B5EF4-FFF2-40B4-BE49-F238E27FC236}">
                  <a16:creationId xmlns:a16="http://schemas.microsoft.com/office/drawing/2014/main" id="{3B4BB294-3F58-429D-AD93-7B23F68F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1">
              <a:extLst>
                <a:ext uri="{FF2B5EF4-FFF2-40B4-BE49-F238E27FC236}">
                  <a16:creationId xmlns:a16="http://schemas.microsoft.com/office/drawing/2014/main" id="{8322FD8B-1448-4FFE-A201-5D3161586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2">
              <a:extLst>
                <a:ext uri="{FF2B5EF4-FFF2-40B4-BE49-F238E27FC236}">
                  <a16:creationId xmlns:a16="http://schemas.microsoft.com/office/drawing/2014/main" id="{EE943E9D-D099-460E-BED6-3461B3C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3">
              <a:extLst>
                <a:ext uri="{FF2B5EF4-FFF2-40B4-BE49-F238E27FC236}">
                  <a16:creationId xmlns:a16="http://schemas.microsoft.com/office/drawing/2014/main" id="{72E69C20-B8DF-4566-BBFE-E0C94A5C2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4">
              <a:extLst>
                <a:ext uri="{FF2B5EF4-FFF2-40B4-BE49-F238E27FC236}">
                  <a16:creationId xmlns:a16="http://schemas.microsoft.com/office/drawing/2014/main" id="{3EF09789-E73A-4CFB-9FCF-08DA0000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5">
              <a:extLst>
                <a:ext uri="{FF2B5EF4-FFF2-40B4-BE49-F238E27FC236}">
                  <a16:creationId xmlns:a16="http://schemas.microsoft.com/office/drawing/2014/main" id="{35F9925A-D080-4D49-928B-2EF534E3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6">
              <a:extLst>
                <a:ext uri="{FF2B5EF4-FFF2-40B4-BE49-F238E27FC236}">
                  <a16:creationId xmlns:a16="http://schemas.microsoft.com/office/drawing/2014/main" id="{4D7DF8E6-7B8D-412C-9307-FAE2CA5C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C834D-A801-489D-B18E-A3C9646F4D2E}"/>
              </a:ext>
            </a:extLst>
          </p:cNvPr>
          <p:cNvGrpSpPr/>
          <p:nvPr/>
        </p:nvGrpSpPr>
        <p:grpSpPr>
          <a:xfrm>
            <a:off x="4386489" y="1577182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A31DB-DD27-4F64-AB8C-EC7887B70CFD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400" b="1">
                  <a:latin typeface="+mj-lt"/>
                </a:rPr>
                <a:t>Avg time to ship: 4 days</a:t>
              </a:r>
            </a:p>
            <a:p>
              <a:pPr algn="ctr">
                <a:spcBef>
                  <a:spcPts val="600"/>
                </a:spcBef>
              </a:pPr>
              <a:endParaRPr lang="en-US" b="1"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endParaRPr lang="en-US" b="1">
                <a:latin typeface="+mj-l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6A4160-8BE0-4F42-8528-A692DB7BDCCE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Delivery Time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51F8D54-5195-4686-B421-E1F7E4D42652}"/>
              </a:ext>
            </a:extLst>
          </p:cNvPr>
          <p:cNvSpPr/>
          <p:nvPr/>
        </p:nvSpPr>
        <p:spPr>
          <a:xfrm>
            <a:off x="5767387" y="1242245"/>
            <a:ext cx="657225" cy="657225"/>
          </a:xfrm>
          <a:prstGeom prst="ellipse">
            <a:avLst/>
          </a:prstGeom>
          <a:solidFill>
            <a:srgbClr val="40404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68AE60-C71A-4B80-811C-CAC02ADD32C2}"/>
              </a:ext>
            </a:extLst>
          </p:cNvPr>
          <p:cNvSpPr/>
          <p:nvPr/>
        </p:nvSpPr>
        <p:spPr>
          <a:xfrm>
            <a:off x="4626599" y="2405237"/>
            <a:ext cx="281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>
                <a:solidFill>
                  <a:schemeClr val="bg1"/>
                </a:solidFill>
              </a:rPr>
              <a:t>5% of same day shipping orders are delayed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8E995E-9B1D-4A56-ACB0-682E15B8ABE6}"/>
              </a:ext>
            </a:extLst>
          </p:cNvPr>
          <p:cNvGrpSpPr/>
          <p:nvPr/>
        </p:nvGrpSpPr>
        <p:grpSpPr>
          <a:xfrm>
            <a:off x="5952331" y="1427188"/>
            <a:ext cx="287338" cy="287338"/>
            <a:chOff x="304800" y="771525"/>
            <a:chExt cx="287338" cy="287338"/>
          </a:xfrm>
          <a:solidFill>
            <a:schemeClr val="bg1"/>
          </a:solidFill>
        </p:grpSpPr>
        <p:sp>
          <p:nvSpPr>
            <p:cNvPr id="83" name="Freeform 321">
              <a:extLst>
                <a:ext uri="{FF2B5EF4-FFF2-40B4-BE49-F238E27FC236}">
                  <a16:creationId xmlns:a16="http://schemas.microsoft.com/office/drawing/2014/main" id="{F92A0E3D-9293-4005-9591-93C80117F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923925"/>
              <a:ext cx="284163" cy="68263"/>
            </a:xfrm>
            <a:custGeom>
              <a:avLst/>
              <a:gdLst>
                <a:gd name="T0" fmla="*/ 694 w 895"/>
                <a:gd name="T1" fmla="*/ 159 h 211"/>
                <a:gd name="T2" fmla="*/ 657 w 895"/>
                <a:gd name="T3" fmla="*/ 159 h 211"/>
                <a:gd name="T4" fmla="*/ 657 w 895"/>
                <a:gd name="T5" fmla="*/ 122 h 211"/>
                <a:gd name="T6" fmla="*/ 694 w 895"/>
                <a:gd name="T7" fmla="*/ 122 h 211"/>
                <a:gd name="T8" fmla="*/ 694 w 895"/>
                <a:gd name="T9" fmla="*/ 159 h 211"/>
                <a:gd name="T10" fmla="*/ 637 w 895"/>
                <a:gd name="T11" fmla="*/ 103 h 211"/>
                <a:gd name="T12" fmla="*/ 600 w 895"/>
                <a:gd name="T13" fmla="*/ 103 h 211"/>
                <a:gd name="T14" fmla="*/ 600 w 895"/>
                <a:gd name="T15" fmla="*/ 65 h 211"/>
                <a:gd name="T16" fmla="*/ 637 w 895"/>
                <a:gd name="T17" fmla="*/ 65 h 211"/>
                <a:gd name="T18" fmla="*/ 637 w 895"/>
                <a:gd name="T19" fmla="*/ 103 h 211"/>
                <a:gd name="T20" fmla="*/ 581 w 895"/>
                <a:gd name="T21" fmla="*/ 159 h 211"/>
                <a:gd name="T22" fmla="*/ 543 w 895"/>
                <a:gd name="T23" fmla="*/ 159 h 211"/>
                <a:gd name="T24" fmla="*/ 543 w 895"/>
                <a:gd name="T25" fmla="*/ 122 h 211"/>
                <a:gd name="T26" fmla="*/ 581 w 895"/>
                <a:gd name="T27" fmla="*/ 122 h 211"/>
                <a:gd name="T28" fmla="*/ 581 w 895"/>
                <a:gd name="T29" fmla="*/ 159 h 211"/>
                <a:gd name="T30" fmla="*/ 524 w 895"/>
                <a:gd name="T31" fmla="*/ 103 h 211"/>
                <a:gd name="T32" fmla="*/ 485 w 895"/>
                <a:gd name="T33" fmla="*/ 103 h 211"/>
                <a:gd name="T34" fmla="*/ 485 w 895"/>
                <a:gd name="T35" fmla="*/ 65 h 211"/>
                <a:gd name="T36" fmla="*/ 524 w 895"/>
                <a:gd name="T37" fmla="*/ 65 h 211"/>
                <a:gd name="T38" fmla="*/ 524 w 895"/>
                <a:gd name="T39" fmla="*/ 103 h 211"/>
                <a:gd name="T40" fmla="*/ 467 w 895"/>
                <a:gd name="T41" fmla="*/ 159 h 211"/>
                <a:gd name="T42" fmla="*/ 428 w 895"/>
                <a:gd name="T43" fmla="*/ 159 h 211"/>
                <a:gd name="T44" fmla="*/ 428 w 895"/>
                <a:gd name="T45" fmla="*/ 122 h 211"/>
                <a:gd name="T46" fmla="*/ 467 w 895"/>
                <a:gd name="T47" fmla="*/ 122 h 211"/>
                <a:gd name="T48" fmla="*/ 467 w 895"/>
                <a:gd name="T49" fmla="*/ 159 h 211"/>
                <a:gd name="T50" fmla="*/ 410 w 895"/>
                <a:gd name="T51" fmla="*/ 103 h 211"/>
                <a:gd name="T52" fmla="*/ 371 w 895"/>
                <a:gd name="T53" fmla="*/ 103 h 211"/>
                <a:gd name="T54" fmla="*/ 371 w 895"/>
                <a:gd name="T55" fmla="*/ 65 h 211"/>
                <a:gd name="T56" fmla="*/ 410 w 895"/>
                <a:gd name="T57" fmla="*/ 65 h 211"/>
                <a:gd name="T58" fmla="*/ 410 w 895"/>
                <a:gd name="T59" fmla="*/ 103 h 211"/>
                <a:gd name="T60" fmla="*/ 353 w 895"/>
                <a:gd name="T61" fmla="*/ 159 h 211"/>
                <a:gd name="T62" fmla="*/ 315 w 895"/>
                <a:gd name="T63" fmla="*/ 159 h 211"/>
                <a:gd name="T64" fmla="*/ 315 w 895"/>
                <a:gd name="T65" fmla="*/ 122 h 211"/>
                <a:gd name="T66" fmla="*/ 353 w 895"/>
                <a:gd name="T67" fmla="*/ 122 h 211"/>
                <a:gd name="T68" fmla="*/ 353 w 895"/>
                <a:gd name="T69" fmla="*/ 159 h 211"/>
                <a:gd name="T70" fmla="*/ 295 w 895"/>
                <a:gd name="T71" fmla="*/ 103 h 211"/>
                <a:gd name="T72" fmla="*/ 258 w 895"/>
                <a:gd name="T73" fmla="*/ 103 h 211"/>
                <a:gd name="T74" fmla="*/ 258 w 895"/>
                <a:gd name="T75" fmla="*/ 65 h 211"/>
                <a:gd name="T76" fmla="*/ 295 w 895"/>
                <a:gd name="T77" fmla="*/ 65 h 211"/>
                <a:gd name="T78" fmla="*/ 295 w 895"/>
                <a:gd name="T79" fmla="*/ 103 h 211"/>
                <a:gd name="T80" fmla="*/ 238 w 895"/>
                <a:gd name="T81" fmla="*/ 159 h 211"/>
                <a:gd name="T82" fmla="*/ 201 w 895"/>
                <a:gd name="T83" fmla="*/ 159 h 211"/>
                <a:gd name="T84" fmla="*/ 201 w 895"/>
                <a:gd name="T85" fmla="*/ 122 h 211"/>
                <a:gd name="T86" fmla="*/ 238 w 895"/>
                <a:gd name="T87" fmla="*/ 122 h 211"/>
                <a:gd name="T88" fmla="*/ 238 w 895"/>
                <a:gd name="T89" fmla="*/ 159 h 211"/>
                <a:gd name="T90" fmla="*/ 815 w 895"/>
                <a:gd name="T91" fmla="*/ 0 h 211"/>
                <a:gd name="T92" fmla="*/ 80 w 895"/>
                <a:gd name="T93" fmla="*/ 0 h 211"/>
                <a:gd name="T94" fmla="*/ 0 w 895"/>
                <a:gd name="T95" fmla="*/ 211 h 211"/>
                <a:gd name="T96" fmla="*/ 895 w 895"/>
                <a:gd name="T97" fmla="*/ 211 h 211"/>
                <a:gd name="T98" fmla="*/ 815 w 895"/>
                <a:gd name="T9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5" h="211">
                  <a:moveTo>
                    <a:pt x="694" y="159"/>
                  </a:moveTo>
                  <a:lnTo>
                    <a:pt x="657" y="159"/>
                  </a:lnTo>
                  <a:lnTo>
                    <a:pt x="657" y="122"/>
                  </a:lnTo>
                  <a:lnTo>
                    <a:pt x="694" y="122"/>
                  </a:lnTo>
                  <a:lnTo>
                    <a:pt x="694" y="159"/>
                  </a:lnTo>
                  <a:close/>
                  <a:moveTo>
                    <a:pt x="637" y="103"/>
                  </a:moveTo>
                  <a:lnTo>
                    <a:pt x="600" y="103"/>
                  </a:lnTo>
                  <a:lnTo>
                    <a:pt x="600" y="65"/>
                  </a:lnTo>
                  <a:lnTo>
                    <a:pt x="637" y="65"/>
                  </a:lnTo>
                  <a:lnTo>
                    <a:pt x="637" y="103"/>
                  </a:lnTo>
                  <a:close/>
                  <a:moveTo>
                    <a:pt x="581" y="159"/>
                  </a:moveTo>
                  <a:lnTo>
                    <a:pt x="543" y="159"/>
                  </a:lnTo>
                  <a:lnTo>
                    <a:pt x="543" y="122"/>
                  </a:lnTo>
                  <a:lnTo>
                    <a:pt x="581" y="122"/>
                  </a:lnTo>
                  <a:lnTo>
                    <a:pt x="581" y="159"/>
                  </a:lnTo>
                  <a:close/>
                  <a:moveTo>
                    <a:pt x="524" y="103"/>
                  </a:moveTo>
                  <a:lnTo>
                    <a:pt x="485" y="103"/>
                  </a:lnTo>
                  <a:lnTo>
                    <a:pt x="485" y="65"/>
                  </a:lnTo>
                  <a:lnTo>
                    <a:pt x="524" y="65"/>
                  </a:lnTo>
                  <a:lnTo>
                    <a:pt x="524" y="103"/>
                  </a:lnTo>
                  <a:close/>
                  <a:moveTo>
                    <a:pt x="467" y="159"/>
                  </a:moveTo>
                  <a:lnTo>
                    <a:pt x="428" y="159"/>
                  </a:lnTo>
                  <a:lnTo>
                    <a:pt x="428" y="122"/>
                  </a:lnTo>
                  <a:lnTo>
                    <a:pt x="467" y="122"/>
                  </a:lnTo>
                  <a:lnTo>
                    <a:pt x="467" y="159"/>
                  </a:lnTo>
                  <a:close/>
                  <a:moveTo>
                    <a:pt x="410" y="103"/>
                  </a:moveTo>
                  <a:lnTo>
                    <a:pt x="371" y="103"/>
                  </a:lnTo>
                  <a:lnTo>
                    <a:pt x="371" y="65"/>
                  </a:lnTo>
                  <a:lnTo>
                    <a:pt x="410" y="65"/>
                  </a:lnTo>
                  <a:lnTo>
                    <a:pt x="410" y="103"/>
                  </a:lnTo>
                  <a:close/>
                  <a:moveTo>
                    <a:pt x="353" y="159"/>
                  </a:moveTo>
                  <a:lnTo>
                    <a:pt x="315" y="159"/>
                  </a:lnTo>
                  <a:lnTo>
                    <a:pt x="315" y="122"/>
                  </a:lnTo>
                  <a:lnTo>
                    <a:pt x="353" y="122"/>
                  </a:lnTo>
                  <a:lnTo>
                    <a:pt x="353" y="159"/>
                  </a:lnTo>
                  <a:close/>
                  <a:moveTo>
                    <a:pt x="295" y="103"/>
                  </a:moveTo>
                  <a:lnTo>
                    <a:pt x="258" y="103"/>
                  </a:lnTo>
                  <a:lnTo>
                    <a:pt x="258" y="65"/>
                  </a:lnTo>
                  <a:lnTo>
                    <a:pt x="295" y="65"/>
                  </a:lnTo>
                  <a:lnTo>
                    <a:pt x="295" y="103"/>
                  </a:lnTo>
                  <a:close/>
                  <a:moveTo>
                    <a:pt x="238" y="159"/>
                  </a:moveTo>
                  <a:lnTo>
                    <a:pt x="201" y="159"/>
                  </a:lnTo>
                  <a:lnTo>
                    <a:pt x="201" y="122"/>
                  </a:lnTo>
                  <a:lnTo>
                    <a:pt x="238" y="122"/>
                  </a:lnTo>
                  <a:lnTo>
                    <a:pt x="238" y="159"/>
                  </a:lnTo>
                  <a:close/>
                  <a:moveTo>
                    <a:pt x="815" y="0"/>
                  </a:moveTo>
                  <a:lnTo>
                    <a:pt x="80" y="0"/>
                  </a:lnTo>
                  <a:lnTo>
                    <a:pt x="0" y="211"/>
                  </a:lnTo>
                  <a:lnTo>
                    <a:pt x="895" y="211"/>
                  </a:lnTo>
                  <a:lnTo>
                    <a:pt x="8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22">
              <a:extLst>
                <a:ext uri="{FF2B5EF4-FFF2-40B4-BE49-F238E27FC236}">
                  <a16:creationId xmlns:a16="http://schemas.microsoft.com/office/drawing/2014/main" id="{5E64CAF0-0E1E-4978-B131-81EF0ABB8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1001713"/>
              <a:ext cx="287338" cy="57150"/>
            </a:xfrm>
            <a:custGeom>
              <a:avLst/>
              <a:gdLst>
                <a:gd name="T0" fmla="*/ 572 w 903"/>
                <a:gd name="T1" fmla="*/ 78 h 180"/>
                <a:gd name="T2" fmla="*/ 569 w 903"/>
                <a:gd name="T3" fmla="*/ 84 h 180"/>
                <a:gd name="T4" fmla="*/ 565 w 903"/>
                <a:gd name="T5" fmla="*/ 88 h 180"/>
                <a:gd name="T6" fmla="*/ 560 w 903"/>
                <a:gd name="T7" fmla="*/ 90 h 180"/>
                <a:gd name="T8" fmla="*/ 554 w 903"/>
                <a:gd name="T9" fmla="*/ 90 h 180"/>
                <a:gd name="T10" fmla="*/ 548 w 903"/>
                <a:gd name="T11" fmla="*/ 88 h 180"/>
                <a:gd name="T12" fmla="*/ 545 w 903"/>
                <a:gd name="T13" fmla="*/ 84 h 180"/>
                <a:gd name="T14" fmla="*/ 543 w 903"/>
                <a:gd name="T15" fmla="*/ 78 h 180"/>
                <a:gd name="T16" fmla="*/ 542 w 903"/>
                <a:gd name="T17" fmla="*/ 60 h 180"/>
                <a:gd name="T18" fmla="*/ 331 w 903"/>
                <a:gd name="T19" fmla="*/ 75 h 180"/>
                <a:gd name="T20" fmla="*/ 330 w 903"/>
                <a:gd name="T21" fmla="*/ 80 h 180"/>
                <a:gd name="T22" fmla="*/ 327 w 903"/>
                <a:gd name="T23" fmla="*/ 86 h 180"/>
                <a:gd name="T24" fmla="*/ 322 w 903"/>
                <a:gd name="T25" fmla="*/ 89 h 180"/>
                <a:gd name="T26" fmla="*/ 316 w 903"/>
                <a:gd name="T27" fmla="*/ 90 h 180"/>
                <a:gd name="T28" fmla="*/ 310 w 903"/>
                <a:gd name="T29" fmla="*/ 89 h 180"/>
                <a:gd name="T30" fmla="*/ 306 w 903"/>
                <a:gd name="T31" fmla="*/ 86 h 180"/>
                <a:gd name="T32" fmla="*/ 302 w 903"/>
                <a:gd name="T33" fmla="*/ 80 h 180"/>
                <a:gd name="T34" fmla="*/ 301 w 903"/>
                <a:gd name="T35" fmla="*/ 75 h 180"/>
                <a:gd name="T36" fmla="*/ 301 w 903"/>
                <a:gd name="T37" fmla="*/ 42 h 180"/>
                <a:gd name="T38" fmla="*/ 304 w 903"/>
                <a:gd name="T39" fmla="*/ 36 h 180"/>
                <a:gd name="T40" fmla="*/ 308 w 903"/>
                <a:gd name="T41" fmla="*/ 32 h 180"/>
                <a:gd name="T42" fmla="*/ 313 w 903"/>
                <a:gd name="T43" fmla="*/ 30 h 180"/>
                <a:gd name="T44" fmla="*/ 557 w 903"/>
                <a:gd name="T45" fmla="*/ 30 h 180"/>
                <a:gd name="T46" fmla="*/ 563 w 903"/>
                <a:gd name="T47" fmla="*/ 31 h 180"/>
                <a:gd name="T48" fmla="*/ 567 w 903"/>
                <a:gd name="T49" fmla="*/ 34 h 180"/>
                <a:gd name="T50" fmla="*/ 571 w 903"/>
                <a:gd name="T51" fmla="*/ 39 h 180"/>
                <a:gd name="T52" fmla="*/ 572 w 903"/>
                <a:gd name="T53" fmla="*/ 45 h 180"/>
                <a:gd name="T54" fmla="*/ 0 w 903"/>
                <a:gd name="T55" fmla="*/ 0 h 180"/>
                <a:gd name="T56" fmla="*/ 0 w 903"/>
                <a:gd name="T57" fmla="*/ 168 h 180"/>
                <a:gd name="T58" fmla="*/ 2 w 903"/>
                <a:gd name="T59" fmla="*/ 174 h 180"/>
                <a:gd name="T60" fmla="*/ 6 w 903"/>
                <a:gd name="T61" fmla="*/ 178 h 180"/>
                <a:gd name="T62" fmla="*/ 12 w 903"/>
                <a:gd name="T63" fmla="*/ 180 h 180"/>
                <a:gd name="T64" fmla="*/ 888 w 903"/>
                <a:gd name="T65" fmla="*/ 180 h 180"/>
                <a:gd name="T66" fmla="*/ 894 w 903"/>
                <a:gd name="T67" fmla="*/ 179 h 180"/>
                <a:gd name="T68" fmla="*/ 899 w 903"/>
                <a:gd name="T69" fmla="*/ 176 h 180"/>
                <a:gd name="T70" fmla="*/ 902 w 903"/>
                <a:gd name="T71" fmla="*/ 172 h 180"/>
                <a:gd name="T72" fmla="*/ 903 w 903"/>
                <a:gd name="T73" fmla="*/ 165 h 180"/>
                <a:gd name="T74" fmla="*/ 0 w 903"/>
                <a:gd name="T7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3" h="180">
                  <a:moveTo>
                    <a:pt x="572" y="75"/>
                  </a:moveTo>
                  <a:lnTo>
                    <a:pt x="572" y="78"/>
                  </a:lnTo>
                  <a:lnTo>
                    <a:pt x="571" y="80"/>
                  </a:lnTo>
                  <a:lnTo>
                    <a:pt x="569" y="84"/>
                  </a:lnTo>
                  <a:lnTo>
                    <a:pt x="567" y="86"/>
                  </a:lnTo>
                  <a:lnTo>
                    <a:pt x="565" y="88"/>
                  </a:lnTo>
                  <a:lnTo>
                    <a:pt x="563" y="89"/>
                  </a:lnTo>
                  <a:lnTo>
                    <a:pt x="560" y="90"/>
                  </a:lnTo>
                  <a:lnTo>
                    <a:pt x="557" y="90"/>
                  </a:lnTo>
                  <a:lnTo>
                    <a:pt x="554" y="90"/>
                  </a:lnTo>
                  <a:lnTo>
                    <a:pt x="551" y="89"/>
                  </a:lnTo>
                  <a:lnTo>
                    <a:pt x="548" y="88"/>
                  </a:lnTo>
                  <a:lnTo>
                    <a:pt x="546" y="86"/>
                  </a:lnTo>
                  <a:lnTo>
                    <a:pt x="545" y="84"/>
                  </a:lnTo>
                  <a:lnTo>
                    <a:pt x="543" y="80"/>
                  </a:lnTo>
                  <a:lnTo>
                    <a:pt x="543" y="78"/>
                  </a:lnTo>
                  <a:lnTo>
                    <a:pt x="542" y="75"/>
                  </a:lnTo>
                  <a:lnTo>
                    <a:pt x="542" y="60"/>
                  </a:lnTo>
                  <a:lnTo>
                    <a:pt x="331" y="60"/>
                  </a:lnTo>
                  <a:lnTo>
                    <a:pt x="331" y="75"/>
                  </a:lnTo>
                  <a:lnTo>
                    <a:pt x="331" y="78"/>
                  </a:lnTo>
                  <a:lnTo>
                    <a:pt x="330" y="80"/>
                  </a:lnTo>
                  <a:lnTo>
                    <a:pt x="328" y="84"/>
                  </a:lnTo>
                  <a:lnTo>
                    <a:pt x="327" y="86"/>
                  </a:lnTo>
                  <a:lnTo>
                    <a:pt x="325" y="88"/>
                  </a:lnTo>
                  <a:lnTo>
                    <a:pt x="322" y="89"/>
                  </a:lnTo>
                  <a:lnTo>
                    <a:pt x="320" y="90"/>
                  </a:lnTo>
                  <a:lnTo>
                    <a:pt x="316" y="90"/>
                  </a:lnTo>
                  <a:lnTo>
                    <a:pt x="313" y="90"/>
                  </a:lnTo>
                  <a:lnTo>
                    <a:pt x="310" y="89"/>
                  </a:lnTo>
                  <a:lnTo>
                    <a:pt x="308" y="88"/>
                  </a:lnTo>
                  <a:lnTo>
                    <a:pt x="306" y="86"/>
                  </a:lnTo>
                  <a:lnTo>
                    <a:pt x="304" y="84"/>
                  </a:lnTo>
                  <a:lnTo>
                    <a:pt x="302" y="80"/>
                  </a:lnTo>
                  <a:lnTo>
                    <a:pt x="301" y="78"/>
                  </a:lnTo>
                  <a:lnTo>
                    <a:pt x="301" y="75"/>
                  </a:lnTo>
                  <a:lnTo>
                    <a:pt x="301" y="45"/>
                  </a:lnTo>
                  <a:lnTo>
                    <a:pt x="301" y="42"/>
                  </a:lnTo>
                  <a:lnTo>
                    <a:pt x="302" y="39"/>
                  </a:lnTo>
                  <a:lnTo>
                    <a:pt x="304" y="36"/>
                  </a:lnTo>
                  <a:lnTo>
                    <a:pt x="306" y="34"/>
                  </a:lnTo>
                  <a:lnTo>
                    <a:pt x="308" y="32"/>
                  </a:lnTo>
                  <a:lnTo>
                    <a:pt x="310" y="31"/>
                  </a:lnTo>
                  <a:lnTo>
                    <a:pt x="313" y="30"/>
                  </a:lnTo>
                  <a:lnTo>
                    <a:pt x="316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31"/>
                  </a:lnTo>
                  <a:lnTo>
                    <a:pt x="565" y="32"/>
                  </a:lnTo>
                  <a:lnTo>
                    <a:pt x="567" y="34"/>
                  </a:lnTo>
                  <a:lnTo>
                    <a:pt x="569" y="36"/>
                  </a:lnTo>
                  <a:lnTo>
                    <a:pt x="571" y="39"/>
                  </a:lnTo>
                  <a:lnTo>
                    <a:pt x="572" y="42"/>
                  </a:lnTo>
                  <a:lnTo>
                    <a:pt x="572" y="45"/>
                  </a:lnTo>
                  <a:lnTo>
                    <a:pt x="572" y="75"/>
                  </a:lnTo>
                  <a:close/>
                  <a:moveTo>
                    <a:pt x="0" y="0"/>
                  </a:moveTo>
                  <a:lnTo>
                    <a:pt x="0" y="165"/>
                  </a:lnTo>
                  <a:lnTo>
                    <a:pt x="0" y="168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9"/>
                  </a:lnTo>
                  <a:lnTo>
                    <a:pt x="12" y="180"/>
                  </a:lnTo>
                  <a:lnTo>
                    <a:pt x="15" y="180"/>
                  </a:lnTo>
                  <a:lnTo>
                    <a:pt x="888" y="180"/>
                  </a:lnTo>
                  <a:lnTo>
                    <a:pt x="891" y="180"/>
                  </a:lnTo>
                  <a:lnTo>
                    <a:pt x="894" y="179"/>
                  </a:lnTo>
                  <a:lnTo>
                    <a:pt x="897" y="178"/>
                  </a:lnTo>
                  <a:lnTo>
                    <a:pt x="899" y="176"/>
                  </a:lnTo>
                  <a:lnTo>
                    <a:pt x="901" y="174"/>
                  </a:lnTo>
                  <a:lnTo>
                    <a:pt x="902" y="172"/>
                  </a:lnTo>
                  <a:lnTo>
                    <a:pt x="903" y="168"/>
                  </a:lnTo>
                  <a:lnTo>
                    <a:pt x="903" y="165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23">
              <a:extLst>
                <a:ext uri="{FF2B5EF4-FFF2-40B4-BE49-F238E27FC236}">
                  <a16:creationId xmlns:a16="http://schemas.microsoft.com/office/drawing/2014/main" id="{4F8D27CA-EA67-412D-83F2-F661D003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771525"/>
              <a:ext cx="230188" cy="142875"/>
            </a:xfrm>
            <a:custGeom>
              <a:avLst/>
              <a:gdLst>
                <a:gd name="T0" fmla="*/ 448 w 723"/>
                <a:gd name="T1" fmla="*/ 361 h 452"/>
                <a:gd name="T2" fmla="*/ 441 w 723"/>
                <a:gd name="T3" fmla="*/ 357 h 452"/>
                <a:gd name="T4" fmla="*/ 438 w 723"/>
                <a:gd name="T5" fmla="*/ 350 h 452"/>
                <a:gd name="T6" fmla="*/ 438 w 723"/>
                <a:gd name="T7" fmla="*/ 340 h 452"/>
                <a:gd name="T8" fmla="*/ 443 w 723"/>
                <a:gd name="T9" fmla="*/ 334 h 452"/>
                <a:gd name="T10" fmla="*/ 452 w 723"/>
                <a:gd name="T11" fmla="*/ 331 h 452"/>
                <a:gd name="T12" fmla="*/ 608 w 723"/>
                <a:gd name="T13" fmla="*/ 333 h 452"/>
                <a:gd name="T14" fmla="*/ 615 w 723"/>
                <a:gd name="T15" fmla="*/ 338 h 452"/>
                <a:gd name="T16" fmla="*/ 618 w 723"/>
                <a:gd name="T17" fmla="*/ 346 h 452"/>
                <a:gd name="T18" fmla="*/ 615 w 723"/>
                <a:gd name="T19" fmla="*/ 355 h 452"/>
                <a:gd name="T20" fmla="*/ 608 w 723"/>
                <a:gd name="T21" fmla="*/ 360 h 452"/>
                <a:gd name="T22" fmla="*/ 331 w 723"/>
                <a:gd name="T23" fmla="*/ 407 h 452"/>
                <a:gd name="T24" fmla="*/ 329 w 723"/>
                <a:gd name="T25" fmla="*/ 415 h 452"/>
                <a:gd name="T26" fmla="*/ 322 w 723"/>
                <a:gd name="T27" fmla="*/ 420 h 452"/>
                <a:gd name="T28" fmla="*/ 105 w 723"/>
                <a:gd name="T29" fmla="*/ 422 h 452"/>
                <a:gd name="T30" fmla="*/ 98 w 723"/>
                <a:gd name="T31" fmla="*/ 419 h 452"/>
                <a:gd name="T32" fmla="*/ 92 w 723"/>
                <a:gd name="T33" fmla="*/ 412 h 452"/>
                <a:gd name="T34" fmla="*/ 90 w 723"/>
                <a:gd name="T35" fmla="*/ 286 h 452"/>
                <a:gd name="T36" fmla="*/ 93 w 723"/>
                <a:gd name="T37" fmla="*/ 278 h 452"/>
                <a:gd name="T38" fmla="*/ 100 w 723"/>
                <a:gd name="T39" fmla="*/ 272 h 452"/>
                <a:gd name="T40" fmla="*/ 316 w 723"/>
                <a:gd name="T41" fmla="*/ 271 h 452"/>
                <a:gd name="T42" fmla="*/ 325 w 723"/>
                <a:gd name="T43" fmla="*/ 274 h 452"/>
                <a:gd name="T44" fmla="*/ 330 w 723"/>
                <a:gd name="T45" fmla="*/ 280 h 452"/>
                <a:gd name="T46" fmla="*/ 331 w 723"/>
                <a:gd name="T47" fmla="*/ 407 h 452"/>
                <a:gd name="T48" fmla="*/ 722 w 723"/>
                <a:gd name="T49" fmla="*/ 220 h 452"/>
                <a:gd name="T50" fmla="*/ 717 w 723"/>
                <a:gd name="T51" fmla="*/ 213 h 452"/>
                <a:gd name="T52" fmla="*/ 708 w 723"/>
                <a:gd name="T53" fmla="*/ 211 h 452"/>
                <a:gd name="T54" fmla="*/ 678 w 723"/>
                <a:gd name="T55" fmla="*/ 150 h 452"/>
                <a:gd name="T56" fmla="*/ 703 w 723"/>
                <a:gd name="T57" fmla="*/ 143 h 452"/>
                <a:gd name="T58" fmla="*/ 720 w 723"/>
                <a:gd name="T59" fmla="*/ 123 h 452"/>
                <a:gd name="T60" fmla="*/ 723 w 723"/>
                <a:gd name="T61" fmla="*/ 45 h 452"/>
                <a:gd name="T62" fmla="*/ 715 w 723"/>
                <a:gd name="T63" fmla="*/ 20 h 452"/>
                <a:gd name="T64" fmla="*/ 695 w 723"/>
                <a:gd name="T65" fmla="*/ 3 h 452"/>
                <a:gd name="T66" fmla="*/ 497 w 723"/>
                <a:gd name="T67" fmla="*/ 0 h 452"/>
                <a:gd name="T68" fmla="*/ 472 w 723"/>
                <a:gd name="T69" fmla="*/ 8 h 452"/>
                <a:gd name="T70" fmla="*/ 456 w 723"/>
                <a:gd name="T71" fmla="*/ 28 h 452"/>
                <a:gd name="T72" fmla="*/ 452 w 723"/>
                <a:gd name="T73" fmla="*/ 105 h 452"/>
                <a:gd name="T74" fmla="*/ 460 w 723"/>
                <a:gd name="T75" fmla="*/ 131 h 452"/>
                <a:gd name="T76" fmla="*/ 479 w 723"/>
                <a:gd name="T77" fmla="*/ 147 h 452"/>
                <a:gd name="T78" fmla="*/ 573 w 723"/>
                <a:gd name="T79" fmla="*/ 150 h 452"/>
                <a:gd name="T80" fmla="*/ 301 w 723"/>
                <a:gd name="T81" fmla="*/ 75 h 452"/>
                <a:gd name="T82" fmla="*/ 297 w 723"/>
                <a:gd name="T83" fmla="*/ 65 h 452"/>
                <a:gd name="T84" fmla="*/ 288 w 723"/>
                <a:gd name="T85" fmla="*/ 60 h 452"/>
                <a:gd name="T86" fmla="*/ 130 w 723"/>
                <a:gd name="T87" fmla="*/ 121 h 452"/>
                <a:gd name="T88" fmla="*/ 121 w 723"/>
                <a:gd name="T89" fmla="*/ 131 h 452"/>
                <a:gd name="T90" fmla="*/ 15 w 723"/>
                <a:gd name="T91" fmla="*/ 211 h 452"/>
                <a:gd name="T92" fmla="*/ 7 w 723"/>
                <a:gd name="T93" fmla="*/ 213 h 452"/>
                <a:gd name="T94" fmla="*/ 1 w 723"/>
                <a:gd name="T95" fmla="*/ 220 h 452"/>
                <a:gd name="T96" fmla="*/ 0 w 723"/>
                <a:gd name="T9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3" h="452">
                  <a:moveTo>
                    <a:pt x="603" y="361"/>
                  </a:moveTo>
                  <a:lnTo>
                    <a:pt x="452" y="361"/>
                  </a:lnTo>
                  <a:lnTo>
                    <a:pt x="448" y="361"/>
                  </a:lnTo>
                  <a:lnTo>
                    <a:pt x="446" y="360"/>
                  </a:lnTo>
                  <a:lnTo>
                    <a:pt x="443" y="359"/>
                  </a:lnTo>
                  <a:lnTo>
                    <a:pt x="441" y="357"/>
                  </a:lnTo>
                  <a:lnTo>
                    <a:pt x="440" y="355"/>
                  </a:lnTo>
                  <a:lnTo>
                    <a:pt x="438" y="352"/>
                  </a:lnTo>
                  <a:lnTo>
                    <a:pt x="438" y="350"/>
                  </a:lnTo>
                  <a:lnTo>
                    <a:pt x="437" y="346"/>
                  </a:lnTo>
                  <a:lnTo>
                    <a:pt x="438" y="343"/>
                  </a:lnTo>
                  <a:lnTo>
                    <a:pt x="438" y="340"/>
                  </a:lnTo>
                  <a:lnTo>
                    <a:pt x="440" y="338"/>
                  </a:lnTo>
                  <a:lnTo>
                    <a:pt x="441" y="336"/>
                  </a:lnTo>
                  <a:lnTo>
                    <a:pt x="443" y="334"/>
                  </a:lnTo>
                  <a:lnTo>
                    <a:pt x="446" y="333"/>
                  </a:lnTo>
                  <a:lnTo>
                    <a:pt x="448" y="331"/>
                  </a:lnTo>
                  <a:lnTo>
                    <a:pt x="452" y="331"/>
                  </a:lnTo>
                  <a:lnTo>
                    <a:pt x="603" y="331"/>
                  </a:lnTo>
                  <a:lnTo>
                    <a:pt x="605" y="331"/>
                  </a:lnTo>
                  <a:lnTo>
                    <a:pt x="608" y="333"/>
                  </a:lnTo>
                  <a:lnTo>
                    <a:pt x="610" y="334"/>
                  </a:lnTo>
                  <a:lnTo>
                    <a:pt x="614" y="336"/>
                  </a:lnTo>
                  <a:lnTo>
                    <a:pt x="615" y="338"/>
                  </a:lnTo>
                  <a:lnTo>
                    <a:pt x="617" y="340"/>
                  </a:lnTo>
                  <a:lnTo>
                    <a:pt x="617" y="343"/>
                  </a:lnTo>
                  <a:lnTo>
                    <a:pt x="618" y="346"/>
                  </a:lnTo>
                  <a:lnTo>
                    <a:pt x="617" y="350"/>
                  </a:lnTo>
                  <a:lnTo>
                    <a:pt x="617" y="352"/>
                  </a:lnTo>
                  <a:lnTo>
                    <a:pt x="615" y="355"/>
                  </a:lnTo>
                  <a:lnTo>
                    <a:pt x="614" y="357"/>
                  </a:lnTo>
                  <a:lnTo>
                    <a:pt x="610" y="359"/>
                  </a:lnTo>
                  <a:lnTo>
                    <a:pt x="608" y="360"/>
                  </a:lnTo>
                  <a:lnTo>
                    <a:pt x="605" y="361"/>
                  </a:lnTo>
                  <a:lnTo>
                    <a:pt x="603" y="361"/>
                  </a:lnTo>
                  <a:close/>
                  <a:moveTo>
                    <a:pt x="331" y="407"/>
                  </a:moveTo>
                  <a:lnTo>
                    <a:pt x="331" y="410"/>
                  </a:lnTo>
                  <a:lnTo>
                    <a:pt x="330" y="412"/>
                  </a:lnTo>
                  <a:lnTo>
                    <a:pt x="329" y="415"/>
                  </a:lnTo>
                  <a:lnTo>
                    <a:pt x="327" y="417"/>
                  </a:lnTo>
                  <a:lnTo>
                    <a:pt x="325" y="419"/>
                  </a:lnTo>
                  <a:lnTo>
                    <a:pt x="322" y="420"/>
                  </a:lnTo>
                  <a:lnTo>
                    <a:pt x="320" y="422"/>
                  </a:lnTo>
                  <a:lnTo>
                    <a:pt x="316" y="422"/>
                  </a:lnTo>
                  <a:lnTo>
                    <a:pt x="105" y="422"/>
                  </a:lnTo>
                  <a:lnTo>
                    <a:pt x="103" y="422"/>
                  </a:lnTo>
                  <a:lnTo>
                    <a:pt x="100" y="420"/>
                  </a:lnTo>
                  <a:lnTo>
                    <a:pt x="98" y="419"/>
                  </a:lnTo>
                  <a:lnTo>
                    <a:pt x="96" y="417"/>
                  </a:lnTo>
                  <a:lnTo>
                    <a:pt x="93" y="415"/>
                  </a:lnTo>
                  <a:lnTo>
                    <a:pt x="92" y="412"/>
                  </a:lnTo>
                  <a:lnTo>
                    <a:pt x="91" y="410"/>
                  </a:lnTo>
                  <a:lnTo>
                    <a:pt x="90" y="407"/>
                  </a:lnTo>
                  <a:lnTo>
                    <a:pt x="90" y="286"/>
                  </a:lnTo>
                  <a:lnTo>
                    <a:pt x="91" y="283"/>
                  </a:lnTo>
                  <a:lnTo>
                    <a:pt x="92" y="280"/>
                  </a:lnTo>
                  <a:lnTo>
                    <a:pt x="93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100" y="272"/>
                  </a:lnTo>
                  <a:lnTo>
                    <a:pt x="103" y="271"/>
                  </a:lnTo>
                  <a:lnTo>
                    <a:pt x="105" y="271"/>
                  </a:lnTo>
                  <a:lnTo>
                    <a:pt x="316" y="271"/>
                  </a:lnTo>
                  <a:lnTo>
                    <a:pt x="320" y="271"/>
                  </a:lnTo>
                  <a:lnTo>
                    <a:pt x="322" y="272"/>
                  </a:lnTo>
                  <a:lnTo>
                    <a:pt x="325" y="274"/>
                  </a:lnTo>
                  <a:lnTo>
                    <a:pt x="327" y="276"/>
                  </a:lnTo>
                  <a:lnTo>
                    <a:pt x="329" y="278"/>
                  </a:lnTo>
                  <a:lnTo>
                    <a:pt x="330" y="280"/>
                  </a:lnTo>
                  <a:lnTo>
                    <a:pt x="331" y="283"/>
                  </a:lnTo>
                  <a:lnTo>
                    <a:pt x="331" y="286"/>
                  </a:lnTo>
                  <a:lnTo>
                    <a:pt x="331" y="407"/>
                  </a:lnTo>
                  <a:close/>
                  <a:moveTo>
                    <a:pt x="723" y="226"/>
                  </a:moveTo>
                  <a:lnTo>
                    <a:pt x="723" y="223"/>
                  </a:lnTo>
                  <a:lnTo>
                    <a:pt x="722" y="220"/>
                  </a:lnTo>
                  <a:lnTo>
                    <a:pt x="721" y="218"/>
                  </a:lnTo>
                  <a:lnTo>
                    <a:pt x="719" y="216"/>
                  </a:lnTo>
                  <a:lnTo>
                    <a:pt x="717" y="213"/>
                  </a:lnTo>
                  <a:lnTo>
                    <a:pt x="713" y="212"/>
                  </a:lnTo>
                  <a:lnTo>
                    <a:pt x="711" y="211"/>
                  </a:lnTo>
                  <a:lnTo>
                    <a:pt x="708" y="211"/>
                  </a:lnTo>
                  <a:lnTo>
                    <a:pt x="603" y="211"/>
                  </a:lnTo>
                  <a:lnTo>
                    <a:pt x="603" y="150"/>
                  </a:lnTo>
                  <a:lnTo>
                    <a:pt x="678" y="150"/>
                  </a:lnTo>
                  <a:lnTo>
                    <a:pt x="686" y="149"/>
                  </a:lnTo>
                  <a:lnTo>
                    <a:pt x="695" y="147"/>
                  </a:lnTo>
                  <a:lnTo>
                    <a:pt x="703" y="143"/>
                  </a:lnTo>
                  <a:lnTo>
                    <a:pt x="710" y="137"/>
                  </a:lnTo>
                  <a:lnTo>
                    <a:pt x="715" y="131"/>
                  </a:lnTo>
                  <a:lnTo>
                    <a:pt x="720" y="123"/>
                  </a:lnTo>
                  <a:lnTo>
                    <a:pt x="722" y="115"/>
                  </a:lnTo>
                  <a:lnTo>
                    <a:pt x="723" y="105"/>
                  </a:lnTo>
                  <a:lnTo>
                    <a:pt x="723" y="45"/>
                  </a:lnTo>
                  <a:lnTo>
                    <a:pt x="722" y="36"/>
                  </a:lnTo>
                  <a:lnTo>
                    <a:pt x="720" y="28"/>
                  </a:lnTo>
                  <a:lnTo>
                    <a:pt x="715" y="20"/>
                  </a:lnTo>
                  <a:lnTo>
                    <a:pt x="710" y="13"/>
                  </a:lnTo>
                  <a:lnTo>
                    <a:pt x="703" y="8"/>
                  </a:lnTo>
                  <a:lnTo>
                    <a:pt x="695" y="3"/>
                  </a:lnTo>
                  <a:lnTo>
                    <a:pt x="686" y="1"/>
                  </a:lnTo>
                  <a:lnTo>
                    <a:pt x="678" y="0"/>
                  </a:lnTo>
                  <a:lnTo>
                    <a:pt x="497" y="0"/>
                  </a:lnTo>
                  <a:lnTo>
                    <a:pt x="488" y="1"/>
                  </a:lnTo>
                  <a:lnTo>
                    <a:pt x="479" y="3"/>
                  </a:lnTo>
                  <a:lnTo>
                    <a:pt x="472" y="8"/>
                  </a:lnTo>
                  <a:lnTo>
                    <a:pt x="466" y="13"/>
                  </a:lnTo>
                  <a:lnTo>
                    <a:pt x="460" y="20"/>
                  </a:lnTo>
                  <a:lnTo>
                    <a:pt x="456" y="28"/>
                  </a:lnTo>
                  <a:lnTo>
                    <a:pt x="453" y="36"/>
                  </a:lnTo>
                  <a:lnTo>
                    <a:pt x="452" y="45"/>
                  </a:lnTo>
                  <a:lnTo>
                    <a:pt x="452" y="105"/>
                  </a:lnTo>
                  <a:lnTo>
                    <a:pt x="453" y="115"/>
                  </a:lnTo>
                  <a:lnTo>
                    <a:pt x="456" y="123"/>
                  </a:lnTo>
                  <a:lnTo>
                    <a:pt x="460" y="131"/>
                  </a:lnTo>
                  <a:lnTo>
                    <a:pt x="466" y="137"/>
                  </a:lnTo>
                  <a:lnTo>
                    <a:pt x="472" y="143"/>
                  </a:lnTo>
                  <a:lnTo>
                    <a:pt x="479" y="147"/>
                  </a:lnTo>
                  <a:lnTo>
                    <a:pt x="488" y="150"/>
                  </a:lnTo>
                  <a:lnTo>
                    <a:pt x="497" y="150"/>
                  </a:lnTo>
                  <a:lnTo>
                    <a:pt x="573" y="150"/>
                  </a:lnTo>
                  <a:lnTo>
                    <a:pt x="573" y="211"/>
                  </a:lnTo>
                  <a:lnTo>
                    <a:pt x="301" y="211"/>
                  </a:lnTo>
                  <a:lnTo>
                    <a:pt x="301" y="75"/>
                  </a:lnTo>
                  <a:lnTo>
                    <a:pt x="301" y="72"/>
                  </a:lnTo>
                  <a:lnTo>
                    <a:pt x="299" y="69"/>
                  </a:lnTo>
                  <a:lnTo>
                    <a:pt x="297" y="65"/>
                  </a:lnTo>
                  <a:lnTo>
                    <a:pt x="295" y="63"/>
                  </a:lnTo>
                  <a:lnTo>
                    <a:pt x="292" y="61"/>
                  </a:lnTo>
                  <a:lnTo>
                    <a:pt x="288" y="60"/>
                  </a:lnTo>
                  <a:lnTo>
                    <a:pt x="284" y="60"/>
                  </a:lnTo>
                  <a:lnTo>
                    <a:pt x="281" y="61"/>
                  </a:lnTo>
                  <a:lnTo>
                    <a:pt x="130" y="121"/>
                  </a:lnTo>
                  <a:lnTo>
                    <a:pt x="127" y="123"/>
                  </a:lnTo>
                  <a:lnTo>
                    <a:pt x="123" y="128"/>
                  </a:lnTo>
                  <a:lnTo>
                    <a:pt x="121" y="131"/>
                  </a:lnTo>
                  <a:lnTo>
                    <a:pt x="121" y="135"/>
                  </a:lnTo>
                  <a:lnTo>
                    <a:pt x="121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10" y="212"/>
                  </a:lnTo>
                  <a:lnTo>
                    <a:pt x="7" y="213"/>
                  </a:lnTo>
                  <a:lnTo>
                    <a:pt x="4" y="216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1" y="223"/>
                  </a:lnTo>
                  <a:lnTo>
                    <a:pt x="0" y="226"/>
                  </a:lnTo>
                  <a:lnTo>
                    <a:pt x="0" y="452"/>
                  </a:lnTo>
                  <a:lnTo>
                    <a:pt x="723" y="452"/>
                  </a:lnTo>
                  <a:lnTo>
                    <a:pt x="72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F061177-3A0B-4D94-95FF-46770B8B2E9B}"/>
              </a:ext>
            </a:extLst>
          </p:cNvPr>
          <p:cNvSpPr/>
          <p:nvPr/>
        </p:nvSpPr>
        <p:spPr>
          <a:xfrm>
            <a:off x="8467385" y="1577181"/>
            <a:ext cx="3419021" cy="962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400" b="1"/>
              <a:t>Sales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41B089-8C78-493A-B640-E4942D9BE68E}"/>
              </a:ext>
            </a:extLst>
          </p:cNvPr>
          <p:cNvSpPr/>
          <p:nvPr/>
        </p:nvSpPr>
        <p:spPr>
          <a:xfrm>
            <a:off x="8467385" y="3372670"/>
            <a:ext cx="3419021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Value of returned products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0359B6-238F-4B5E-B1A4-229F370E96D7}"/>
              </a:ext>
            </a:extLst>
          </p:cNvPr>
          <p:cNvSpPr/>
          <p:nvPr/>
        </p:nvSpPr>
        <p:spPr>
          <a:xfrm>
            <a:off x="8467385" y="2956227"/>
            <a:ext cx="3419021" cy="419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Discount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4F284B-6377-4804-9C82-CA1083F54D5A}"/>
              </a:ext>
            </a:extLst>
          </p:cNvPr>
          <p:cNvSpPr/>
          <p:nvPr/>
        </p:nvSpPr>
        <p:spPr>
          <a:xfrm>
            <a:off x="8467385" y="2539783"/>
            <a:ext cx="3419021" cy="419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Profit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10653A-F5C8-47DE-8D3E-A0B5438ED781}"/>
              </a:ext>
            </a:extLst>
          </p:cNvPr>
          <p:cNvSpPr/>
          <p:nvPr/>
        </p:nvSpPr>
        <p:spPr>
          <a:xfrm>
            <a:off x="9848283" y="1242245"/>
            <a:ext cx="657225" cy="657225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E23882-97E3-4B34-BBE0-6959274930AF}"/>
              </a:ext>
            </a:extLst>
          </p:cNvPr>
          <p:cNvSpPr/>
          <p:nvPr/>
        </p:nvSpPr>
        <p:spPr>
          <a:xfrm>
            <a:off x="10813656" y="1827649"/>
            <a:ext cx="98616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400">
                <a:solidFill>
                  <a:schemeClr val="bg1"/>
                </a:solidFill>
              </a:rPr>
              <a:t>$2.3M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6948FB-CC34-4B03-88DC-8401A5A57F4D}"/>
              </a:ext>
            </a:extLst>
          </p:cNvPr>
          <p:cNvSpPr/>
          <p:nvPr/>
        </p:nvSpPr>
        <p:spPr>
          <a:xfrm>
            <a:off x="10885423" y="2580055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>
                <a:solidFill>
                  <a:schemeClr val="bg1"/>
                </a:solidFill>
              </a:rPr>
              <a:t>$286k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A6E0B43-CBC1-4B75-A350-E61BB761761E}"/>
              </a:ext>
            </a:extLst>
          </p:cNvPr>
          <p:cNvSpPr/>
          <p:nvPr/>
        </p:nvSpPr>
        <p:spPr>
          <a:xfrm>
            <a:off x="10885423" y="2994209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>
                <a:solidFill>
                  <a:schemeClr val="bg1"/>
                </a:solidFill>
              </a:rPr>
              <a:t>$567k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4B4557E-2EE3-41E0-8A59-E60F50BDB6EC}"/>
              </a:ext>
            </a:extLst>
          </p:cNvPr>
          <p:cNvSpPr/>
          <p:nvPr/>
        </p:nvSpPr>
        <p:spPr>
          <a:xfrm>
            <a:off x="10885423" y="3412943"/>
            <a:ext cx="914400" cy="33855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lang="en-US" sz="1600">
                <a:solidFill>
                  <a:schemeClr val="bg1"/>
                </a:solidFill>
              </a:rPr>
              <a:t>$180k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8007BE-3B68-4A53-AEE4-024A0881F8D7}"/>
              </a:ext>
            </a:extLst>
          </p:cNvPr>
          <p:cNvGrpSpPr/>
          <p:nvPr/>
        </p:nvGrpSpPr>
        <p:grpSpPr>
          <a:xfrm>
            <a:off x="10033226" y="1470845"/>
            <a:ext cx="287338" cy="200025"/>
            <a:chOff x="877888" y="1966913"/>
            <a:chExt cx="287338" cy="200025"/>
          </a:xfrm>
          <a:solidFill>
            <a:schemeClr val="bg1"/>
          </a:solidFill>
        </p:grpSpPr>
        <p:sp>
          <p:nvSpPr>
            <p:cNvPr id="102" name="Freeform 433">
              <a:extLst>
                <a:ext uri="{FF2B5EF4-FFF2-40B4-BE49-F238E27FC236}">
                  <a16:creationId xmlns:a16="http://schemas.microsoft.com/office/drawing/2014/main" id="{D0CE91C6-2C66-47F1-A984-605FA356B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88" y="1966913"/>
              <a:ext cx="287338" cy="200025"/>
            </a:xfrm>
            <a:custGeom>
              <a:avLst/>
              <a:gdLst>
                <a:gd name="T0" fmla="*/ 550 w 903"/>
                <a:gd name="T1" fmla="*/ 473 h 632"/>
                <a:gd name="T2" fmla="*/ 491 w 903"/>
                <a:gd name="T3" fmla="*/ 438 h 632"/>
                <a:gd name="T4" fmla="*/ 499 w 903"/>
                <a:gd name="T5" fmla="*/ 388 h 632"/>
                <a:gd name="T6" fmla="*/ 512 w 903"/>
                <a:gd name="T7" fmla="*/ 331 h 632"/>
                <a:gd name="T8" fmla="*/ 507 w 903"/>
                <a:gd name="T9" fmla="*/ 272 h 632"/>
                <a:gd name="T10" fmla="*/ 486 w 903"/>
                <a:gd name="T11" fmla="*/ 219 h 632"/>
                <a:gd name="T12" fmla="*/ 519 w 903"/>
                <a:gd name="T13" fmla="*/ 173 h 632"/>
                <a:gd name="T14" fmla="*/ 585 w 903"/>
                <a:gd name="T15" fmla="*/ 151 h 632"/>
                <a:gd name="T16" fmla="*/ 651 w 903"/>
                <a:gd name="T17" fmla="*/ 158 h 632"/>
                <a:gd name="T18" fmla="*/ 708 w 903"/>
                <a:gd name="T19" fmla="*/ 189 h 632"/>
                <a:gd name="T20" fmla="*/ 748 w 903"/>
                <a:gd name="T21" fmla="*/ 237 h 632"/>
                <a:gd name="T22" fmla="*/ 767 w 903"/>
                <a:gd name="T23" fmla="*/ 299 h 632"/>
                <a:gd name="T24" fmla="*/ 760 w 903"/>
                <a:gd name="T25" fmla="*/ 366 h 632"/>
                <a:gd name="T26" fmla="*/ 730 w 903"/>
                <a:gd name="T27" fmla="*/ 422 h 632"/>
                <a:gd name="T28" fmla="*/ 681 w 903"/>
                <a:gd name="T29" fmla="*/ 461 h 632"/>
                <a:gd name="T30" fmla="*/ 619 w 903"/>
                <a:gd name="T31" fmla="*/ 481 h 632"/>
                <a:gd name="T32" fmla="*/ 392 w 903"/>
                <a:gd name="T33" fmla="*/ 422 h 632"/>
                <a:gd name="T34" fmla="*/ 387 w 903"/>
                <a:gd name="T35" fmla="*/ 466 h 632"/>
                <a:gd name="T36" fmla="*/ 331 w 903"/>
                <a:gd name="T37" fmla="*/ 452 h 632"/>
                <a:gd name="T38" fmla="*/ 307 w 903"/>
                <a:gd name="T39" fmla="*/ 482 h 632"/>
                <a:gd name="T40" fmla="*/ 268 w 903"/>
                <a:gd name="T41" fmla="*/ 474 h 632"/>
                <a:gd name="T42" fmla="*/ 241 w 903"/>
                <a:gd name="T43" fmla="*/ 452 h 632"/>
                <a:gd name="T44" fmla="*/ 199 w 903"/>
                <a:gd name="T45" fmla="*/ 432 h 632"/>
                <a:gd name="T46" fmla="*/ 174 w 903"/>
                <a:gd name="T47" fmla="*/ 400 h 632"/>
                <a:gd name="T48" fmla="*/ 158 w 903"/>
                <a:gd name="T49" fmla="*/ 361 h 632"/>
                <a:gd name="T50" fmla="*/ 181 w 903"/>
                <a:gd name="T51" fmla="*/ 301 h 632"/>
                <a:gd name="T52" fmla="*/ 181 w 903"/>
                <a:gd name="T53" fmla="*/ 271 h 632"/>
                <a:gd name="T54" fmla="*/ 179 w 903"/>
                <a:gd name="T55" fmla="*/ 223 h 632"/>
                <a:gd name="T56" fmla="*/ 206 w 903"/>
                <a:gd name="T57" fmla="*/ 193 h 632"/>
                <a:gd name="T58" fmla="*/ 241 w 903"/>
                <a:gd name="T59" fmla="*/ 168 h 632"/>
                <a:gd name="T60" fmla="*/ 277 w 903"/>
                <a:gd name="T61" fmla="*/ 156 h 632"/>
                <a:gd name="T62" fmla="*/ 316 w 903"/>
                <a:gd name="T63" fmla="*/ 150 h 632"/>
                <a:gd name="T64" fmla="*/ 362 w 903"/>
                <a:gd name="T65" fmla="*/ 180 h 632"/>
                <a:gd name="T66" fmla="*/ 400 w 903"/>
                <a:gd name="T67" fmla="*/ 173 h 632"/>
                <a:gd name="T68" fmla="*/ 422 w 903"/>
                <a:gd name="T69" fmla="*/ 210 h 632"/>
                <a:gd name="T70" fmla="*/ 447 w 903"/>
                <a:gd name="T71" fmla="*/ 216 h 632"/>
                <a:gd name="T72" fmla="*/ 472 w 903"/>
                <a:gd name="T73" fmla="*/ 259 h 632"/>
                <a:gd name="T74" fmla="*/ 482 w 903"/>
                <a:gd name="T75" fmla="*/ 301 h 632"/>
                <a:gd name="T76" fmla="*/ 482 w 903"/>
                <a:gd name="T77" fmla="*/ 331 h 632"/>
                <a:gd name="T78" fmla="*/ 472 w 903"/>
                <a:gd name="T79" fmla="*/ 373 h 632"/>
                <a:gd name="T80" fmla="*/ 447 w 903"/>
                <a:gd name="T81" fmla="*/ 417 h 632"/>
                <a:gd name="T82" fmla="*/ 422 w 903"/>
                <a:gd name="T83" fmla="*/ 444 h 632"/>
                <a:gd name="T84" fmla="*/ 60 w 903"/>
                <a:gd name="T85" fmla="*/ 1 h 632"/>
                <a:gd name="T86" fmla="*/ 33 w 903"/>
                <a:gd name="T87" fmla="*/ 13 h 632"/>
                <a:gd name="T88" fmla="*/ 13 w 903"/>
                <a:gd name="T89" fmla="*/ 33 h 632"/>
                <a:gd name="T90" fmla="*/ 2 w 903"/>
                <a:gd name="T91" fmla="*/ 60 h 632"/>
                <a:gd name="T92" fmla="*/ 1 w 903"/>
                <a:gd name="T93" fmla="*/ 564 h 632"/>
                <a:gd name="T94" fmla="*/ 10 w 903"/>
                <a:gd name="T95" fmla="*/ 593 h 632"/>
                <a:gd name="T96" fmla="*/ 28 w 903"/>
                <a:gd name="T97" fmla="*/ 615 h 632"/>
                <a:gd name="T98" fmla="*/ 54 w 903"/>
                <a:gd name="T99" fmla="*/ 629 h 632"/>
                <a:gd name="T100" fmla="*/ 828 w 903"/>
                <a:gd name="T101" fmla="*/ 632 h 632"/>
                <a:gd name="T102" fmla="*/ 857 w 903"/>
                <a:gd name="T103" fmla="*/ 626 h 632"/>
                <a:gd name="T104" fmla="*/ 882 w 903"/>
                <a:gd name="T105" fmla="*/ 610 h 632"/>
                <a:gd name="T106" fmla="*/ 898 w 903"/>
                <a:gd name="T107" fmla="*/ 587 h 632"/>
                <a:gd name="T108" fmla="*/ 903 w 903"/>
                <a:gd name="T109" fmla="*/ 557 h 632"/>
                <a:gd name="T110" fmla="*/ 900 w 903"/>
                <a:gd name="T111" fmla="*/ 53 h 632"/>
                <a:gd name="T112" fmla="*/ 886 w 903"/>
                <a:gd name="T113" fmla="*/ 27 h 632"/>
                <a:gd name="T114" fmla="*/ 865 w 903"/>
                <a:gd name="T115" fmla="*/ 9 h 632"/>
                <a:gd name="T116" fmla="*/ 836 w 903"/>
                <a:gd name="T11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3" h="632">
                  <a:moveTo>
                    <a:pt x="603" y="482"/>
                  </a:moveTo>
                  <a:lnTo>
                    <a:pt x="585" y="481"/>
                  </a:lnTo>
                  <a:lnTo>
                    <a:pt x="567" y="478"/>
                  </a:lnTo>
                  <a:lnTo>
                    <a:pt x="550" y="473"/>
                  </a:lnTo>
                  <a:lnTo>
                    <a:pt x="534" y="467"/>
                  </a:lnTo>
                  <a:lnTo>
                    <a:pt x="519" y="459"/>
                  </a:lnTo>
                  <a:lnTo>
                    <a:pt x="504" y="449"/>
                  </a:lnTo>
                  <a:lnTo>
                    <a:pt x="491" y="438"/>
                  </a:lnTo>
                  <a:lnTo>
                    <a:pt x="478" y="426"/>
                  </a:lnTo>
                  <a:lnTo>
                    <a:pt x="486" y="413"/>
                  </a:lnTo>
                  <a:lnTo>
                    <a:pt x="492" y="401"/>
                  </a:lnTo>
                  <a:lnTo>
                    <a:pt x="499" y="388"/>
                  </a:lnTo>
                  <a:lnTo>
                    <a:pt x="503" y="374"/>
                  </a:lnTo>
                  <a:lnTo>
                    <a:pt x="507" y="360"/>
                  </a:lnTo>
                  <a:lnTo>
                    <a:pt x="510" y="345"/>
                  </a:lnTo>
                  <a:lnTo>
                    <a:pt x="512" y="331"/>
                  </a:lnTo>
                  <a:lnTo>
                    <a:pt x="512" y="316"/>
                  </a:lnTo>
                  <a:lnTo>
                    <a:pt x="512" y="301"/>
                  </a:lnTo>
                  <a:lnTo>
                    <a:pt x="510" y="286"/>
                  </a:lnTo>
                  <a:lnTo>
                    <a:pt x="507" y="272"/>
                  </a:lnTo>
                  <a:lnTo>
                    <a:pt x="503" y="257"/>
                  </a:lnTo>
                  <a:lnTo>
                    <a:pt x="499" y="245"/>
                  </a:lnTo>
                  <a:lnTo>
                    <a:pt x="492" y="232"/>
                  </a:lnTo>
                  <a:lnTo>
                    <a:pt x="486" y="219"/>
                  </a:lnTo>
                  <a:lnTo>
                    <a:pt x="478" y="207"/>
                  </a:lnTo>
                  <a:lnTo>
                    <a:pt x="491" y="194"/>
                  </a:lnTo>
                  <a:lnTo>
                    <a:pt x="504" y="182"/>
                  </a:lnTo>
                  <a:lnTo>
                    <a:pt x="519" y="173"/>
                  </a:lnTo>
                  <a:lnTo>
                    <a:pt x="534" y="165"/>
                  </a:lnTo>
                  <a:lnTo>
                    <a:pt x="550" y="159"/>
                  </a:lnTo>
                  <a:lnTo>
                    <a:pt x="567" y="154"/>
                  </a:lnTo>
                  <a:lnTo>
                    <a:pt x="585" y="151"/>
                  </a:lnTo>
                  <a:lnTo>
                    <a:pt x="603" y="150"/>
                  </a:lnTo>
                  <a:lnTo>
                    <a:pt x="619" y="151"/>
                  </a:lnTo>
                  <a:lnTo>
                    <a:pt x="636" y="153"/>
                  </a:lnTo>
                  <a:lnTo>
                    <a:pt x="651" y="158"/>
                  </a:lnTo>
                  <a:lnTo>
                    <a:pt x="667" y="163"/>
                  </a:lnTo>
                  <a:lnTo>
                    <a:pt x="681" y="171"/>
                  </a:lnTo>
                  <a:lnTo>
                    <a:pt x="695" y="179"/>
                  </a:lnTo>
                  <a:lnTo>
                    <a:pt x="708" y="189"/>
                  </a:lnTo>
                  <a:lnTo>
                    <a:pt x="720" y="200"/>
                  </a:lnTo>
                  <a:lnTo>
                    <a:pt x="730" y="211"/>
                  </a:lnTo>
                  <a:lnTo>
                    <a:pt x="740" y="223"/>
                  </a:lnTo>
                  <a:lnTo>
                    <a:pt x="748" y="237"/>
                  </a:lnTo>
                  <a:lnTo>
                    <a:pt x="755" y="252"/>
                  </a:lnTo>
                  <a:lnTo>
                    <a:pt x="760" y="267"/>
                  </a:lnTo>
                  <a:lnTo>
                    <a:pt x="765" y="283"/>
                  </a:lnTo>
                  <a:lnTo>
                    <a:pt x="767" y="299"/>
                  </a:lnTo>
                  <a:lnTo>
                    <a:pt x="768" y="316"/>
                  </a:lnTo>
                  <a:lnTo>
                    <a:pt x="767" y="333"/>
                  </a:lnTo>
                  <a:lnTo>
                    <a:pt x="765" y="350"/>
                  </a:lnTo>
                  <a:lnTo>
                    <a:pt x="760" y="366"/>
                  </a:lnTo>
                  <a:lnTo>
                    <a:pt x="755" y="381"/>
                  </a:lnTo>
                  <a:lnTo>
                    <a:pt x="748" y="395"/>
                  </a:lnTo>
                  <a:lnTo>
                    <a:pt x="740" y="409"/>
                  </a:lnTo>
                  <a:lnTo>
                    <a:pt x="730" y="422"/>
                  </a:lnTo>
                  <a:lnTo>
                    <a:pt x="720" y="433"/>
                  </a:lnTo>
                  <a:lnTo>
                    <a:pt x="708" y="444"/>
                  </a:lnTo>
                  <a:lnTo>
                    <a:pt x="695" y="454"/>
                  </a:lnTo>
                  <a:lnTo>
                    <a:pt x="681" y="461"/>
                  </a:lnTo>
                  <a:lnTo>
                    <a:pt x="667" y="469"/>
                  </a:lnTo>
                  <a:lnTo>
                    <a:pt x="651" y="474"/>
                  </a:lnTo>
                  <a:lnTo>
                    <a:pt x="636" y="478"/>
                  </a:lnTo>
                  <a:lnTo>
                    <a:pt x="619" y="481"/>
                  </a:lnTo>
                  <a:lnTo>
                    <a:pt x="603" y="482"/>
                  </a:lnTo>
                  <a:close/>
                  <a:moveTo>
                    <a:pt x="422" y="444"/>
                  </a:moveTo>
                  <a:lnTo>
                    <a:pt x="422" y="422"/>
                  </a:lnTo>
                  <a:lnTo>
                    <a:pt x="392" y="422"/>
                  </a:lnTo>
                  <a:lnTo>
                    <a:pt x="392" y="452"/>
                  </a:lnTo>
                  <a:lnTo>
                    <a:pt x="411" y="452"/>
                  </a:lnTo>
                  <a:lnTo>
                    <a:pt x="400" y="459"/>
                  </a:lnTo>
                  <a:lnTo>
                    <a:pt x="387" y="466"/>
                  </a:lnTo>
                  <a:lnTo>
                    <a:pt x="374" y="471"/>
                  </a:lnTo>
                  <a:lnTo>
                    <a:pt x="362" y="475"/>
                  </a:lnTo>
                  <a:lnTo>
                    <a:pt x="362" y="452"/>
                  </a:lnTo>
                  <a:lnTo>
                    <a:pt x="331" y="452"/>
                  </a:lnTo>
                  <a:lnTo>
                    <a:pt x="331" y="481"/>
                  </a:lnTo>
                  <a:lnTo>
                    <a:pt x="324" y="482"/>
                  </a:lnTo>
                  <a:lnTo>
                    <a:pt x="316" y="482"/>
                  </a:lnTo>
                  <a:lnTo>
                    <a:pt x="307" y="482"/>
                  </a:lnTo>
                  <a:lnTo>
                    <a:pt x="296" y="481"/>
                  </a:lnTo>
                  <a:lnTo>
                    <a:pt x="286" y="479"/>
                  </a:lnTo>
                  <a:lnTo>
                    <a:pt x="277" y="477"/>
                  </a:lnTo>
                  <a:lnTo>
                    <a:pt x="268" y="474"/>
                  </a:lnTo>
                  <a:lnTo>
                    <a:pt x="259" y="471"/>
                  </a:lnTo>
                  <a:lnTo>
                    <a:pt x="250" y="468"/>
                  </a:lnTo>
                  <a:lnTo>
                    <a:pt x="241" y="463"/>
                  </a:lnTo>
                  <a:lnTo>
                    <a:pt x="241" y="452"/>
                  </a:lnTo>
                  <a:lnTo>
                    <a:pt x="221" y="452"/>
                  </a:lnTo>
                  <a:lnTo>
                    <a:pt x="214" y="445"/>
                  </a:lnTo>
                  <a:lnTo>
                    <a:pt x="206" y="439"/>
                  </a:lnTo>
                  <a:lnTo>
                    <a:pt x="199" y="432"/>
                  </a:lnTo>
                  <a:lnTo>
                    <a:pt x="192" y="425"/>
                  </a:lnTo>
                  <a:lnTo>
                    <a:pt x="186" y="417"/>
                  </a:lnTo>
                  <a:lnTo>
                    <a:pt x="179" y="409"/>
                  </a:lnTo>
                  <a:lnTo>
                    <a:pt x="174" y="400"/>
                  </a:lnTo>
                  <a:lnTo>
                    <a:pt x="170" y="392"/>
                  </a:lnTo>
                  <a:lnTo>
                    <a:pt x="181" y="392"/>
                  </a:lnTo>
                  <a:lnTo>
                    <a:pt x="181" y="361"/>
                  </a:lnTo>
                  <a:lnTo>
                    <a:pt x="158" y="361"/>
                  </a:lnTo>
                  <a:lnTo>
                    <a:pt x="153" y="346"/>
                  </a:lnTo>
                  <a:lnTo>
                    <a:pt x="151" y="331"/>
                  </a:lnTo>
                  <a:lnTo>
                    <a:pt x="181" y="331"/>
                  </a:lnTo>
                  <a:lnTo>
                    <a:pt x="181" y="301"/>
                  </a:lnTo>
                  <a:lnTo>
                    <a:pt x="151" y="301"/>
                  </a:lnTo>
                  <a:lnTo>
                    <a:pt x="153" y="285"/>
                  </a:lnTo>
                  <a:lnTo>
                    <a:pt x="158" y="271"/>
                  </a:lnTo>
                  <a:lnTo>
                    <a:pt x="181" y="271"/>
                  </a:lnTo>
                  <a:lnTo>
                    <a:pt x="181" y="240"/>
                  </a:lnTo>
                  <a:lnTo>
                    <a:pt x="170" y="240"/>
                  </a:lnTo>
                  <a:lnTo>
                    <a:pt x="174" y="232"/>
                  </a:lnTo>
                  <a:lnTo>
                    <a:pt x="179" y="223"/>
                  </a:lnTo>
                  <a:lnTo>
                    <a:pt x="186" y="216"/>
                  </a:lnTo>
                  <a:lnTo>
                    <a:pt x="192" y="207"/>
                  </a:lnTo>
                  <a:lnTo>
                    <a:pt x="199" y="201"/>
                  </a:lnTo>
                  <a:lnTo>
                    <a:pt x="206" y="193"/>
                  </a:lnTo>
                  <a:lnTo>
                    <a:pt x="214" y="187"/>
                  </a:lnTo>
                  <a:lnTo>
                    <a:pt x="221" y="180"/>
                  </a:lnTo>
                  <a:lnTo>
                    <a:pt x="241" y="180"/>
                  </a:lnTo>
                  <a:lnTo>
                    <a:pt x="241" y="168"/>
                  </a:lnTo>
                  <a:lnTo>
                    <a:pt x="250" y="164"/>
                  </a:lnTo>
                  <a:lnTo>
                    <a:pt x="259" y="161"/>
                  </a:lnTo>
                  <a:lnTo>
                    <a:pt x="268" y="158"/>
                  </a:lnTo>
                  <a:lnTo>
                    <a:pt x="277" y="156"/>
                  </a:lnTo>
                  <a:lnTo>
                    <a:pt x="286" y="153"/>
                  </a:lnTo>
                  <a:lnTo>
                    <a:pt x="296" y="151"/>
                  </a:lnTo>
                  <a:lnTo>
                    <a:pt x="307" y="151"/>
                  </a:lnTo>
                  <a:lnTo>
                    <a:pt x="316" y="150"/>
                  </a:lnTo>
                  <a:lnTo>
                    <a:pt x="324" y="150"/>
                  </a:lnTo>
                  <a:lnTo>
                    <a:pt x="331" y="151"/>
                  </a:lnTo>
                  <a:lnTo>
                    <a:pt x="331" y="180"/>
                  </a:lnTo>
                  <a:lnTo>
                    <a:pt x="362" y="180"/>
                  </a:lnTo>
                  <a:lnTo>
                    <a:pt x="362" y="157"/>
                  </a:lnTo>
                  <a:lnTo>
                    <a:pt x="374" y="161"/>
                  </a:lnTo>
                  <a:lnTo>
                    <a:pt x="387" y="166"/>
                  </a:lnTo>
                  <a:lnTo>
                    <a:pt x="400" y="173"/>
                  </a:lnTo>
                  <a:lnTo>
                    <a:pt x="411" y="180"/>
                  </a:lnTo>
                  <a:lnTo>
                    <a:pt x="392" y="180"/>
                  </a:lnTo>
                  <a:lnTo>
                    <a:pt x="392" y="210"/>
                  </a:lnTo>
                  <a:lnTo>
                    <a:pt x="422" y="210"/>
                  </a:lnTo>
                  <a:lnTo>
                    <a:pt x="422" y="189"/>
                  </a:lnTo>
                  <a:lnTo>
                    <a:pt x="431" y="196"/>
                  </a:lnTo>
                  <a:lnTo>
                    <a:pt x="440" y="206"/>
                  </a:lnTo>
                  <a:lnTo>
                    <a:pt x="447" y="216"/>
                  </a:lnTo>
                  <a:lnTo>
                    <a:pt x="455" y="225"/>
                  </a:lnTo>
                  <a:lnTo>
                    <a:pt x="461" y="236"/>
                  </a:lnTo>
                  <a:lnTo>
                    <a:pt x="467" y="247"/>
                  </a:lnTo>
                  <a:lnTo>
                    <a:pt x="472" y="259"/>
                  </a:lnTo>
                  <a:lnTo>
                    <a:pt x="475" y="271"/>
                  </a:lnTo>
                  <a:lnTo>
                    <a:pt x="452" y="271"/>
                  </a:lnTo>
                  <a:lnTo>
                    <a:pt x="452" y="301"/>
                  </a:lnTo>
                  <a:lnTo>
                    <a:pt x="482" y="301"/>
                  </a:lnTo>
                  <a:lnTo>
                    <a:pt x="482" y="309"/>
                  </a:lnTo>
                  <a:lnTo>
                    <a:pt x="482" y="316"/>
                  </a:lnTo>
                  <a:lnTo>
                    <a:pt x="482" y="324"/>
                  </a:lnTo>
                  <a:lnTo>
                    <a:pt x="482" y="331"/>
                  </a:lnTo>
                  <a:lnTo>
                    <a:pt x="452" y="331"/>
                  </a:lnTo>
                  <a:lnTo>
                    <a:pt x="452" y="361"/>
                  </a:lnTo>
                  <a:lnTo>
                    <a:pt x="475" y="361"/>
                  </a:lnTo>
                  <a:lnTo>
                    <a:pt x="472" y="373"/>
                  </a:lnTo>
                  <a:lnTo>
                    <a:pt x="467" y="385"/>
                  </a:lnTo>
                  <a:lnTo>
                    <a:pt x="461" y="396"/>
                  </a:lnTo>
                  <a:lnTo>
                    <a:pt x="455" y="407"/>
                  </a:lnTo>
                  <a:lnTo>
                    <a:pt x="447" y="417"/>
                  </a:lnTo>
                  <a:lnTo>
                    <a:pt x="440" y="427"/>
                  </a:lnTo>
                  <a:lnTo>
                    <a:pt x="431" y="436"/>
                  </a:lnTo>
                  <a:lnTo>
                    <a:pt x="422" y="444"/>
                  </a:lnTo>
                  <a:lnTo>
                    <a:pt x="422" y="444"/>
                  </a:lnTo>
                  <a:close/>
                  <a:moveTo>
                    <a:pt x="828" y="0"/>
                  </a:moveTo>
                  <a:lnTo>
                    <a:pt x="75" y="0"/>
                  </a:ln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1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0" y="557"/>
                  </a:lnTo>
                  <a:lnTo>
                    <a:pt x="1" y="564"/>
                  </a:lnTo>
                  <a:lnTo>
                    <a:pt x="2" y="572"/>
                  </a:lnTo>
                  <a:lnTo>
                    <a:pt x="3" y="579"/>
                  </a:lnTo>
                  <a:lnTo>
                    <a:pt x="7" y="586"/>
                  </a:lnTo>
                  <a:lnTo>
                    <a:pt x="10" y="593"/>
                  </a:lnTo>
                  <a:lnTo>
                    <a:pt x="13" y="599"/>
                  </a:lnTo>
                  <a:lnTo>
                    <a:pt x="17" y="605"/>
                  </a:lnTo>
                  <a:lnTo>
                    <a:pt x="23" y="610"/>
                  </a:lnTo>
                  <a:lnTo>
                    <a:pt x="28" y="615"/>
                  </a:lnTo>
                  <a:lnTo>
                    <a:pt x="33" y="619"/>
                  </a:lnTo>
                  <a:lnTo>
                    <a:pt x="40" y="623"/>
                  </a:lnTo>
                  <a:lnTo>
                    <a:pt x="46" y="626"/>
                  </a:lnTo>
                  <a:lnTo>
                    <a:pt x="54" y="629"/>
                  </a:lnTo>
                  <a:lnTo>
                    <a:pt x="60" y="631"/>
                  </a:lnTo>
                  <a:lnTo>
                    <a:pt x="68" y="632"/>
                  </a:lnTo>
                  <a:lnTo>
                    <a:pt x="75" y="632"/>
                  </a:lnTo>
                  <a:lnTo>
                    <a:pt x="828" y="632"/>
                  </a:lnTo>
                  <a:lnTo>
                    <a:pt x="836" y="632"/>
                  </a:lnTo>
                  <a:lnTo>
                    <a:pt x="843" y="631"/>
                  </a:lnTo>
                  <a:lnTo>
                    <a:pt x="851" y="629"/>
                  </a:lnTo>
                  <a:lnTo>
                    <a:pt x="857" y="626"/>
                  </a:lnTo>
                  <a:lnTo>
                    <a:pt x="865" y="623"/>
                  </a:lnTo>
                  <a:lnTo>
                    <a:pt x="870" y="619"/>
                  </a:lnTo>
                  <a:lnTo>
                    <a:pt x="876" y="615"/>
                  </a:lnTo>
                  <a:lnTo>
                    <a:pt x="882" y="610"/>
                  </a:lnTo>
                  <a:lnTo>
                    <a:pt x="886" y="605"/>
                  </a:lnTo>
                  <a:lnTo>
                    <a:pt x="890" y="599"/>
                  </a:lnTo>
                  <a:lnTo>
                    <a:pt x="895" y="593"/>
                  </a:lnTo>
                  <a:lnTo>
                    <a:pt x="898" y="587"/>
                  </a:lnTo>
                  <a:lnTo>
                    <a:pt x="900" y="579"/>
                  </a:lnTo>
                  <a:lnTo>
                    <a:pt x="902" y="572"/>
                  </a:lnTo>
                  <a:lnTo>
                    <a:pt x="903" y="564"/>
                  </a:lnTo>
                  <a:lnTo>
                    <a:pt x="903" y="557"/>
                  </a:lnTo>
                  <a:lnTo>
                    <a:pt x="903" y="75"/>
                  </a:lnTo>
                  <a:lnTo>
                    <a:pt x="903" y="68"/>
                  </a:lnTo>
                  <a:lnTo>
                    <a:pt x="902" y="60"/>
                  </a:lnTo>
                  <a:lnTo>
                    <a:pt x="900" y="53"/>
                  </a:lnTo>
                  <a:lnTo>
                    <a:pt x="898" y="46"/>
                  </a:lnTo>
                  <a:lnTo>
                    <a:pt x="895" y="40"/>
                  </a:lnTo>
                  <a:lnTo>
                    <a:pt x="890" y="33"/>
                  </a:lnTo>
                  <a:lnTo>
                    <a:pt x="886" y="27"/>
                  </a:lnTo>
                  <a:lnTo>
                    <a:pt x="882" y="21"/>
                  </a:lnTo>
                  <a:lnTo>
                    <a:pt x="876" y="17"/>
                  </a:lnTo>
                  <a:lnTo>
                    <a:pt x="870" y="13"/>
                  </a:lnTo>
                  <a:lnTo>
                    <a:pt x="865" y="9"/>
                  </a:lnTo>
                  <a:lnTo>
                    <a:pt x="857" y="5"/>
                  </a:lnTo>
                  <a:lnTo>
                    <a:pt x="851" y="3"/>
                  </a:lnTo>
                  <a:lnTo>
                    <a:pt x="843" y="1"/>
                  </a:lnTo>
                  <a:lnTo>
                    <a:pt x="836" y="0"/>
                  </a:lnTo>
                  <a:lnTo>
                    <a:pt x="8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34">
              <a:extLst>
                <a:ext uri="{FF2B5EF4-FFF2-40B4-BE49-F238E27FC236}">
                  <a16:creationId xmlns:a16="http://schemas.microsoft.com/office/drawing/2014/main" id="{30899386-DA20-45F7-9F80-B28EF46BC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526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35">
              <a:extLst>
                <a:ext uri="{FF2B5EF4-FFF2-40B4-BE49-F238E27FC236}">
                  <a16:creationId xmlns:a16="http://schemas.microsoft.com/office/drawing/2014/main" id="{834CEF6D-25BC-4467-90F0-FCB8E616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716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436">
              <a:extLst>
                <a:ext uri="{FF2B5EF4-FFF2-40B4-BE49-F238E27FC236}">
                  <a16:creationId xmlns:a16="http://schemas.microsoft.com/office/drawing/2014/main" id="{5A07BE7D-17A5-48AF-BBAE-2F8EDCE8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37">
              <a:extLst>
                <a:ext uri="{FF2B5EF4-FFF2-40B4-BE49-F238E27FC236}">
                  <a16:creationId xmlns:a16="http://schemas.microsoft.com/office/drawing/2014/main" id="{ABCE1F96-72C3-41F5-9324-133CEA8B5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1002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38">
              <a:extLst>
                <a:ext uri="{FF2B5EF4-FFF2-40B4-BE49-F238E27FC236}">
                  <a16:creationId xmlns:a16="http://schemas.microsoft.com/office/drawing/2014/main" id="{F30470D5-34E0-4759-9B13-ECD38D20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240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39">
              <a:extLst>
                <a:ext uri="{FF2B5EF4-FFF2-40B4-BE49-F238E27FC236}">
                  <a16:creationId xmlns:a16="http://schemas.microsoft.com/office/drawing/2014/main" id="{25219C16-596F-4188-8E6E-1C566154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40">
              <a:extLst>
                <a:ext uri="{FF2B5EF4-FFF2-40B4-BE49-F238E27FC236}">
                  <a16:creationId xmlns:a16="http://schemas.microsoft.com/office/drawing/2014/main" id="{DC624ED0-73A8-494E-A006-0DBAE587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3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41">
              <a:extLst>
                <a:ext uri="{FF2B5EF4-FFF2-40B4-BE49-F238E27FC236}">
                  <a16:creationId xmlns:a16="http://schemas.microsoft.com/office/drawing/2014/main" id="{669F6E53-A695-4E1F-AB85-A34FE43DB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812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42">
              <a:extLst>
                <a:ext uri="{FF2B5EF4-FFF2-40B4-BE49-F238E27FC236}">
                  <a16:creationId xmlns:a16="http://schemas.microsoft.com/office/drawing/2014/main" id="{C17D0782-16A5-4FE1-8F4B-BD0C1111C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6216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43">
              <a:extLst>
                <a:ext uri="{FF2B5EF4-FFF2-40B4-BE49-F238E27FC236}">
                  <a16:creationId xmlns:a16="http://schemas.microsoft.com/office/drawing/2014/main" id="{272E8601-9310-490D-94F6-63CEEB8F7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300" y="20431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444">
              <a:extLst>
                <a:ext uri="{FF2B5EF4-FFF2-40B4-BE49-F238E27FC236}">
                  <a16:creationId xmlns:a16="http://schemas.microsoft.com/office/drawing/2014/main" id="{FE61DE21-6C27-46D8-842D-BDD3C8EF7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9073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45">
              <a:extLst>
                <a:ext uri="{FF2B5EF4-FFF2-40B4-BE49-F238E27FC236}">
                  <a16:creationId xmlns:a16="http://schemas.microsoft.com/office/drawing/2014/main" id="{6CCE631C-12A5-4752-8E65-BA8787F5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033588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46">
              <a:extLst>
                <a:ext uri="{FF2B5EF4-FFF2-40B4-BE49-F238E27FC236}">
                  <a16:creationId xmlns:a16="http://schemas.microsoft.com/office/drawing/2014/main" id="{3CB2E858-A7D8-4E87-AE5E-5399DC5D8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526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47">
              <a:extLst>
                <a:ext uri="{FF2B5EF4-FFF2-40B4-BE49-F238E27FC236}">
                  <a16:creationId xmlns:a16="http://schemas.microsoft.com/office/drawing/2014/main" id="{B78B1C91-9EA0-420D-AB04-82322F7D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716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48">
              <a:extLst>
                <a:ext uri="{FF2B5EF4-FFF2-40B4-BE49-F238E27FC236}">
                  <a16:creationId xmlns:a16="http://schemas.microsoft.com/office/drawing/2014/main" id="{9BBF9638-FA96-4436-AE58-8EBA61CB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9073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49">
              <a:extLst>
                <a:ext uri="{FF2B5EF4-FFF2-40B4-BE49-F238E27FC236}">
                  <a16:creationId xmlns:a16="http://schemas.microsoft.com/office/drawing/2014/main" id="{919C5518-E69B-42C0-AFDE-170FE83E2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2033588"/>
              <a:ext cx="11113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F059DEC2-6EBE-4A6A-D0F4-F44C49CC2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D78290-DEBE-7794-2EEA-385CD0AE4262}"/>
              </a:ext>
            </a:extLst>
          </p:cNvPr>
          <p:cNvGrpSpPr/>
          <p:nvPr/>
        </p:nvGrpSpPr>
        <p:grpSpPr>
          <a:xfrm>
            <a:off x="4386489" y="4093330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A97DC2-C172-7287-C16E-D1C6D906FF43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400" b="1">
                  <a:solidFill>
                    <a:schemeClr val="bg1"/>
                  </a:solidFill>
                  <a:latin typeface="+mj-lt"/>
                </a:rPr>
                <a:t>Avg Profitability is 12%</a:t>
              </a:r>
            </a:p>
            <a:p>
              <a:pPr algn="ctr">
                <a:spcBef>
                  <a:spcPts val="600"/>
                </a:spcBef>
              </a:pPr>
              <a:endParaRPr lang="en-US" sz="1400" b="1">
                <a:solidFill>
                  <a:schemeClr val="bg1"/>
                </a:solidFill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endParaRPr lang="en-US" sz="1400" b="1">
                <a:solidFill>
                  <a:schemeClr val="bg1"/>
                </a:solidFill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endParaRPr lang="en-US" sz="12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67C9B5E-ACC8-E9E0-5C89-44916F865DBC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Profitability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61D1AA01-68C2-5B47-7E90-CD4D190C933A}"/>
              </a:ext>
            </a:extLst>
          </p:cNvPr>
          <p:cNvSpPr/>
          <p:nvPr/>
        </p:nvSpPr>
        <p:spPr>
          <a:xfrm>
            <a:off x="5767387" y="3758393"/>
            <a:ext cx="657225" cy="657225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raphic 92" descr="Coins with solid fill">
            <a:extLst>
              <a:ext uri="{FF2B5EF4-FFF2-40B4-BE49-F238E27FC236}">
                <a16:creationId xmlns:a16="http://schemas.microsoft.com/office/drawing/2014/main" id="{DA018DE2-DDA7-503B-8FDC-492FD1E84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0059" y="3836984"/>
            <a:ext cx="490635" cy="490635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1EABF93E-C77C-E0A4-C1A3-F3F8AEDCAFDF}"/>
              </a:ext>
            </a:extLst>
          </p:cNvPr>
          <p:cNvGrpSpPr/>
          <p:nvPr/>
        </p:nvGrpSpPr>
        <p:grpSpPr>
          <a:xfrm>
            <a:off x="8467385" y="4111518"/>
            <a:ext cx="3419021" cy="2214588"/>
            <a:chOff x="304800" y="1577182"/>
            <a:chExt cx="3419021" cy="221458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C4BBA33-2015-C2BF-C944-0167C9C9E204}"/>
                </a:ext>
              </a:extLst>
            </p:cNvPr>
            <p:cNvSpPr/>
            <p:nvPr/>
          </p:nvSpPr>
          <p:spPr>
            <a:xfrm>
              <a:off x="304800" y="1577182"/>
              <a:ext cx="3419021" cy="17954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400" b="1">
                  <a:latin typeface="+mj-lt"/>
                </a:rPr>
                <a:t>Subcategory is a significant variable</a:t>
              </a:r>
            </a:p>
            <a:p>
              <a:pPr algn="ctr">
                <a:spcBef>
                  <a:spcPts val="600"/>
                </a:spcBef>
              </a:pPr>
              <a:endParaRPr lang="en-US" sz="1400" b="1"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endParaRPr lang="en-US" sz="1400" b="1">
                <a:latin typeface="+mj-lt"/>
              </a:endParaRPr>
            </a:p>
            <a:p>
              <a:pPr algn="ctr">
                <a:spcBef>
                  <a:spcPts val="600"/>
                </a:spcBef>
              </a:pPr>
              <a:endParaRPr lang="en-US" sz="1400" b="1">
                <a:latin typeface="+mj-lt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910D58F-FD5A-4DE7-A849-9257698099DB}"/>
                </a:ext>
              </a:extLst>
            </p:cNvPr>
            <p:cNvSpPr/>
            <p:nvPr/>
          </p:nvSpPr>
          <p:spPr>
            <a:xfrm>
              <a:off x="304800" y="3372670"/>
              <a:ext cx="3419021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Inferences</a:t>
              </a:r>
            </a:p>
          </p:txBody>
        </p:sp>
      </p:grpSp>
      <p:sp>
        <p:nvSpPr>
          <p:cNvPr id="182" name="Oval 181">
            <a:extLst>
              <a:ext uri="{FF2B5EF4-FFF2-40B4-BE49-F238E27FC236}">
                <a16:creationId xmlns:a16="http://schemas.microsoft.com/office/drawing/2014/main" id="{42CFE335-CC7C-5778-B20C-8E65ACE69AD4}"/>
              </a:ext>
            </a:extLst>
          </p:cNvPr>
          <p:cNvSpPr/>
          <p:nvPr/>
        </p:nvSpPr>
        <p:spPr>
          <a:xfrm>
            <a:off x="9848283" y="3776581"/>
            <a:ext cx="657225" cy="657225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5088F90-4A96-96A3-23A2-157E20217A54}"/>
              </a:ext>
            </a:extLst>
          </p:cNvPr>
          <p:cNvSpPr/>
          <p:nvPr/>
        </p:nvSpPr>
        <p:spPr>
          <a:xfrm>
            <a:off x="8796190" y="4783701"/>
            <a:ext cx="28194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200" dirty="0">
                <a:solidFill>
                  <a:schemeClr val="bg1"/>
                </a:solidFill>
              </a:rPr>
              <a:t>Subcategory variable is the only significant variable for segmenting as per ANOVA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200" dirty="0">
                <a:solidFill>
                  <a:schemeClr val="bg1"/>
                </a:solidFill>
              </a:rPr>
              <a:t>6 subcategories (30%) account for 81% of the profit</a:t>
            </a:r>
          </a:p>
        </p:txBody>
      </p:sp>
      <p:pic>
        <p:nvPicPr>
          <p:cNvPr id="1025" name="Graphic 1024" descr="Lights On with solid fill">
            <a:extLst>
              <a:ext uri="{FF2B5EF4-FFF2-40B4-BE49-F238E27FC236}">
                <a16:creationId xmlns:a16="http://schemas.microsoft.com/office/drawing/2014/main" id="{15E3DF90-6885-69EE-041E-72E1F9495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6617" y="3847569"/>
            <a:ext cx="520555" cy="520555"/>
          </a:xfrm>
          <a:prstGeom prst="rect">
            <a:avLst/>
          </a:prstGeom>
        </p:spPr>
      </p:pic>
      <p:sp>
        <p:nvSpPr>
          <p:cNvPr id="1026" name="Rectangle 1025">
            <a:extLst>
              <a:ext uri="{FF2B5EF4-FFF2-40B4-BE49-F238E27FC236}">
                <a16:creationId xmlns:a16="http://schemas.microsoft.com/office/drawing/2014/main" id="{0FAE22DD-1C31-9F29-7991-4C47DDC60096}"/>
              </a:ext>
            </a:extLst>
          </p:cNvPr>
          <p:cNvSpPr/>
          <p:nvPr/>
        </p:nvSpPr>
        <p:spPr>
          <a:xfrm>
            <a:off x="4559807" y="4732108"/>
            <a:ext cx="307238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200" dirty="0">
                <a:solidFill>
                  <a:schemeClr val="bg1"/>
                </a:solidFill>
              </a:rPr>
              <a:t>301 products are not profitable. On these products, $77k loss realized, and sales lost due to discounting is $244k</a:t>
            </a:r>
          </a:p>
          <a:p>
            <a:pPr marL="174625" indent="-174625">
              <a:spcBef>
                <a:spcPts val="600"/>
              </a:spcBef>
              <a:buFont typeface="Segoe UI Light" panose="020B0502040204020203" pitchFamily="34" charset="0"/>
              <a:buChar char="›"/>
            </a:pPr>
            <a:r>
              <a:rPr lang="en-US" sz="1200" dirty="0">
                <a:solidFill>
                  <a:schemeClr val="bg1"/>
                </a:solidFill>
              </a:rPr>
              <a:t>3 subcategories, which account for 16% sales, are loss making, with high discounts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BC576312-33A4-2CE8-1B84-CB95B8FC1E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43"/>
          <a:stretch/>
        </p:blipFill>
        <p:spPr>
          <a:xfrm>
            <a:off x="660309" y="4479964"/>
            <a:ext cx="2709590" cy="17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6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4BBF-FEFE-059B-84A3-3246BC04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35"/>
            <a:ext cx="10515600" cy="498598"/>
          </a:xfrm>
        </p:spPr>
        <p:txBody>
          <a:bodyPr/>
          <a:lstStyle/>
          <a:p>
            <a:r>
              <a:rPr lang="en-IN"/>
              <a:t>Methodology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8684E-F989-524B-4CE4-A2920698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Logo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EB11-01D9-FE21-1E25-5BB18978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000904-9753-567F-76A1-80F8A16E0638}"/>
              </a:ext>
            </a:extLst>
          </p:cNvPr>
          <p:cNvGrpSpPr/>
          <p:nvPr/>
        </p:nvGrpSpPr>
        <p:grpSpPr>
          <a:xfrm>
            <a:off x="76479" y="2894662"/>
            <a:ext cx="1202080" cy="1244356"/>
            <a:chOff x="557041" y="2668690"/>
            <a:chExt cx="1202080" cy="12443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4482B9-12C5-939F-A888-0380174C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68690"/>
              <a:ext cx="639763" cy="639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788E8-85F6-DF31-17FE-64B39E3C9944}"/>
                </a:ext>
              </a:extLst>
            </p:cNvPr>
            <p:cNvSpPr txBox="1"/>
            <p:nvPr/>
          </p:nvSpPr>
          <p:spPr>
            <a:xfrm>
              <a:off x="557041" y="3359048"/>
              <a:ext cx="12020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/>
                <a:t>Supermarket Data</a:t>
              </a:r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B4AB27A-41E3-07C6-E6E3-2034769E268C}"/>
              </a:ext>
            </a:extLst>
          </p:cNvPr>
          <p:cNvGrpSpPr/>
          <p:nvPr/>
        </p:nvGrpSpPr>
        <p:grpSpPr>
          <a:xfrm>
            <a:off x="3390030" y="4678896"/>
            <a:ext cx="1617985" cy="410881"/>
            <a:chOff x="2430364" y="4126363"/>
            <a:chExt cx="1617985" cy="4108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995B08-FD5F-592E-D1A0-9CEF8A832F16}"/>
                </a:ext>
              </a:extLst>
            </p:cNvPr>
            <p:cNvSpPr txBox="1"/>
            <p:nvPr/>
          </p:nvSpPr>
          <p:spPr>
            <a:xfrm>
              <a:off x="2846271" y="4162147"/>
              <a:ext cx="1202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Binders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A5A69AB-A391-42A4-296D-C4A6B99E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0364" y="4126363"/>
              <a:ext cx="410881" cy="410881"/>
            </a:xfrm>
            <a:prstGeom prst="rect">
              <a:avLst/>
            </a:prstGeom>
          </p:spPr>
        </p:pic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86F61C56-5060-679A-3D86-49B51C99CDCC}"/>
              </a:ext>
            </a:extLst>
          </p:cNvPr>
          <p:cNvGrpSpPr/>
          <p:nvPr/>
        </p:nvGrpSpPr>
        <p:grpSpPr>
          <a:xfrm>
            <a:off x="3390030" y="2319491"/>
            <a:ext cx="1645724" cy="466356"/>
            <a:chOff x="2402626" y="3321403"/>
            <a:chExt cx="1645724" cy="4663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55AA1-CC7E-A6AA-CD73-049892516072}"/>
                </a:ext>
              </a:extLst>
            </p:cNvPr>
            <p:cNvSpPr txBox="1"/>
            <p:nvPr/>
          </p:nvSpPr>
          <p:spPr>
            <a:xfrm>
              <a:off x="2846271" y="3389510"/>
              <a:ext cx="12020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Paper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0E5AFF-1EEB-043F-0043-F79122B3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2626" y="3321403"/>
              <a:ext cx="466356" cy="466356"/>
            </a:xfrm>
            <a:prstGeom prst="rect">
              <a:avLst/>
            </a:prstGeom>
          </p:spPr>
        </p:pic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33C9F584-95FC-422D-BDCC-36B982A199D5}"/>
              </a:ext>
            </a:extLst>
          </p:cNvPr>
          <p:cNvGrpSpPr/>
          <p:nvPr/>
        </p:nvGrpSpPr>
        <p:grpSpPr>
          <a:xfrm>
            <a:off x="3390030" y="3124451"/>
            <a:ext cx="1617985" cy="410881"/>
            <a:chOff x="2430364" y="4875848"/>
            <a:chExt cx="1617985" cy="4108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07B61-C727-78F7-F208-706A84D3A945}"/>
                </a:ext>
              </a:extLst>
            </p:cNvPr>
            <p:cNvSpPr txBox="1"/>
            <p:nvPr/>
          </p:nvSpPr>
          <p:spPr>
            <a:xfrm>
              <a:off x="2846271" y="4934784"/>
              <a:ext cx="12020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Chairs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1FE5521-5D23-67D9-02AB-E99E2AC5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0364" y="4875848"/>
              <a:ext cx="410881" cy="410881"/>
            </a:xfrm>
            <a:prstGeom prst="rect">
              <a:avLst/>
            </a:prstGeom>
          </p:spPr>
        </p:pic>
      </p:grpSp>
      <p:sp>
        <p:nvSpPr>
          <p:cNvPr id="1097" name="Rounded Rectangle 1096">
            <a:extLst>
              <a:ext uri="{FF2B5EF4-FFF2-40B4-BE49-F238E27FC236}">
                <a16:creationId xmlns:a16="http://schemas.microsoft.com/office/drawing/2014/main" id="{D3E3260B-1F28-2522-F5FD-F0A100BB8523}"/>
              </a:ext>
            </a:extLst>
          </p:cNvPr>
          <p:cNvSpPr/>
          <p:nvPr/>
        </p:nvSpPr>
        <p:spPr>
          <a:xfrm>
            <a:off x="3268710" y="5322012"/>
            <a:ext cx="1643179" cy="708100"/>
          </a:xfrm>
          <a:prstGeom prst="roundRect">
            <a:avLst>
              <a:gd name="adj" fmla="val 152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Right Arrow 1132">
            <a:extLst>
              <a:ext uri="{FF2B5EF4-FFF2-40B4-BE49-F238E27FC236}">
                <a16:creationId xmlns:a16="http://schemas.microsoft.com/office/drawing/2014/main" id="{8F489838-B324-471C-0C0F-552A026D6F68}"/>
              </a:ext>
            </a:extLst>
          </p:cNvPr>
          <p:cNvSpPr/>
          <p:nvPr/>
        </p:nvSpPr>
        <p:spPr>
          <a:xfrm>
            <a:off x="1211376" y="3425449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171268-2F9A-6042-9E49-A93500BC881D}"/>
              </a:ext>
            </a:extLst>
          </p:cNvPr>
          <p:cNvGrpSpPr/>
          <p:nvPr/>
        </p:nvGrpSpPr>
        <p:grpSpPr>
          <a:xfrm>
            <a:off x="8073495" y="1052818"/>
            <a:ext cx="2047979" cy="5319495"/>
            <a:chOff x="6071696" y="1052818"/>
            <a:chExt cx="2047979" cy="531949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B46E0A-0BB8-96B7-B070-8D06A3F48308}"/>
                </a:ext>
              </a:extLst>
            </p:cNvPr>
            <p:cNvSpPr txBox="1"/>
            <p:nvPr/>
          </p:nvSpPr>
          <p:spPr>
            <a:xfrm rot="16200000">
              <a:off x="5541358" y="2378325"/>
              <a:ext cx="14005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/>
                <a:t>Monthly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9DABC125-F655-D1D0-2256-BAB9CC2DE54A}"/>
                </a:ext>
              </a:extLst>
            </p:cNvPr>
            <p:cNvSpPr txBox="1"/>
            <p:nvPr/>
          </p:nvSpPr>
          <p:spPr>
            <a:xfrm>
              <a:off x="6071696" y="1052818"/>
              <a:ext cx="2047979" cy="343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1"/>
                <a:t>Optimal Model</a:t>
              </a:r>
            </a:p>
          </p:txBody>
        </p:sp>
        <p:sp>
          <p:nvSpPr>
            <p:cNvPr id="1084" name="Rounded Rectangle 1083">
              <a:extLst>
                <a:ext uri="{FF2B5EF4-FFF2-40B4-BE49-F238E27FC236}">
                  <a16:creationId xmlns:a16="http://schemas.microsoft.com/office/drawing/2014/main" id="{012E3919-A74B-1C65-96B9-40BBF3D3A06E}"/>
                </a:ext>
              </a:extLst>
            </p:cNvPr>
            <p:cNvSpPr/>
            <p:nvPr/>
          </p:nvSpPr>
          <p:spPr>
            <a:xfrm>
              <a:off x="6443963" y="1435716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Holt</a:t>
              </a:r>
              <a:r>
                <a:rPr lang="en-US" sz="1100" b="1">
                  <a:ln>
                    <a:solidFill>
                      <a:sysClr val="windowText" lastClr="000000"/>
                    </a:solidFill>
                  </a:ln>
                </a:rPr>
                <a:t> </a:t>
              </a:r>
              <a:r>
                <a:rPr lang="en-US" sz="1500">
                  <a:solidFill>
                    <a:schemeClr val="tx1"/>
                  </a:solidFill>
                </a:rPr>
                <a:t>Winter’s </a:t>
              </a:r>
            </a:p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MNM</a:t>
              </a:r>
            </a:p>
          </p:txBody>
        </p:sp>
        <p:sp>
          <p:nvSpPr>
            <p:cNvPr id="1098" name="Rounded Rectangle 1097">
              <a:extLst>
                <a:ext uri="{FF2B5EF4-FFF2-40B4-BE49-F238E27FC236}">
                  <a16:creationId xmlns:a16="http://schemas.microsoft.com/office/drawing/2014/main" id="{B9CC6C23-FEA9-8E1A-D187-5721202826AE}"/>
                </a:ext>
              </a:extLst>
            </p:cNvPr>
            <p:cNvSpPr/>
            <p:nvPr/>
          </p:nvSpPr>
          <p:spPr>
            <a:xfrm>
              <a:off x="6443963" y="3795870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ARIMA</a:t>
              </a:r>
            </a:p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(3,1,3),(0,1,0)</a:t>
              </a:r>
            </a:p>
          </p:txBody>
        </p:sp>
        <p:sp>
          <p:nvSpPr>
            <p:cNvPr id="1099" name="Rounded Rectangle 1098">
              <a:extLst>
                <a:ext uri="{FF2B5EF4-FFF2-40B4-BE49-F238E27FC236}">
                  <a16:creationId xmlns:a16="http://schemas.microsoft.com/office/drawing/2014/main" id="{17BAB1C4-09C0-6E37-FA32-E9A7B4723C3D}"/>
                </a:ext>
              </a:extLst>
            </p:cNvPr>
            <p:cNvSpPr/>
            <p:nvPr/>
          </p:nvSpPr>
          <p:spPr>
            <a:xfrm>
              <a:off x="6443963" y="5369307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 dirty="0">
                  <a:solidFill>
                    <a:schemeClr val="tx1"/>
                  </a:solidFill>
                </a:rPr>
                <a:t>No Model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C1C9D-06B3-0BBA-454A-ABD361484D79}"/>
                </a:ext>
              </a:extLst>
            </p:cNvPr>
            <p:cNvSpPr/>
            <p:nvPr/>
          </p:nvSpPr>
          <p:spPr>
            <a:xfrm>
              <a:off x="6443963" y="2222434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Holt</a:t>
              </a:r>
              <a:r>
                <a:rPr lang="en-US" sz="1100" b="1">
                  <a:ln>
                    <a:solidFill>
                      <a:sysClr val="windowText" lastClr="000000"/>
                    </a:solidFill>
                  </a:ln>
                </a:rPr>
                <a:t> </a:t>
              </a:r>
              <a:r>
                <a:rPr lang="en-US" sz="1500">
                  <a:solidFill>
                    <a:schemeClr val="tx1"/>
                  </a:solidFill>
                </a:rPr>
                <a:t>Winter’s </a:t>
              </a:r>
            </a:p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MAM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B85A06C-BD6A-AD17-AB86-9F80E21C0AFE}"/>
                </a:ext>
              </a:extLst>
            </p:cNvPr>
            <p:cNvSpPr/>
            <p:nvPr/>
          </p:nvSpPr>
          <p:spPr>
            <a:xfrm>
              <a:off x="6443963" y="3009152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Holt</a:t>
              </a:r>
              <a:r>
                <a:rPr lang="en-US" sz="1100" b="1">
                  <a:ln>
                    <a:solidFill>
                      <a:sysClr val="windowText" lastClr="000000"/>
                    </a:solidFill>
                  </a:ln>
                </a:rPr>
                <a:t> </a:t>
              </a:r>
              <a:r>
                <a:rPr lang="en-US" sz="1500">
                  <a:solidFill>
                    <a:schemeClr val="tx1"/>
                  </a:solidFill>
                </a:rPr>
                <a:t>Winter’s </a:t>
              </a:r>
            </a:p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AAA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448AD8E-1F42-A61F-92FD-9F5378A48E88}"/>
                </a:ext>
              </a:extLst>
            </p:cNvPr>
            <p:cNvSpPr/>
            <p:nvPr/>
          </p:nvSpPr>
          <p:spPr>
            <a:xfrm>
              <a:off x="6443963" y="4582588"/>
              <a:ext cx="1303447" cy="5845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ARIMA</a:t>
              </a:r>
            </a:p>
            <a:p>
              <a:pPr algn="ctr">
                <a:lnSpc>
                  <a:spcPct val="120000"/>
                </a:lnSpc>
              </a:pPr>
              <a:r>
                <a:rPr lang="en-US" sz="1500">
                  <a:solidFill>
                    <a:schemeClr val="tx1"/>
                  </a:solidFill>
                </a:rPr>
                <a:t>(0,1,1),(0,1,0)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B160E4-3350-5080-DE4B-169DDA252B20}"/>
                </a:ext>
              </a:extLst>
            </p:cNvPr>
            <p:cNvSpPr txBox="1"/>
            <p:nvPr/>
          </p:nvSpPr>
          <p:spPr>
            <a:xfrm rot="16200000">
              <a:off x="5539588" y="4389512"/>
              <a:ext cx="14005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/>
                <a:t>Monthly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BA15E6-802D-F7A1-72F8-85592133289D}"/>
                </a:ext>
              </a:extLst>
            </p:cNvPr>
            <p:cNvSpPr txBox="1"/>
            <p:nvPr/>
          </p:nvSpPr>
          <p:spPr>
            <a:xfrm rot="16200000">
              <a:off x="5556940" y="5541244"/>
              <a:ext cx="14005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/>
                <a:t>Quarterly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8A49BC-849C-6E36-A2E5-31DA4272E7B8}"/>
                </a:ext>
              </a:extLst>
            </p:cNvPr>
            <p:cNvCxnSpPr/>
            <p:nvPr/>
          </p:nvCxnSpPr>
          <p:spPr>
            <a:xfrm flipV="1">
              <a:off x="6239852" y="1435716"/>
              <a:ext cx="0" cy="786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DC76AF-1FCF-5B8A-5D1E-F3B515A1A9E2}"/>
                </a:ext>
              </a:extLst>
            </p:cNvPr>
            <p:cNvCxnSpPr/>
            <p:nvPr/>
          </p:nvCxnSpPr>
          <p:spPr>
            <a:xfrm>
              <a:off x="6239852" y="2806939"/>
              <a:ext cx="0" cy="7677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2D88C7-8BEF-5F5F-EEC5-9E7E1D386B78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6239852" y="3820053"/>
              <a:ext cx="1" cy="315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79AEC2-5224-AF07-D88E-5078B962178E}"/>
                </a:ext>
              </a:extLst>
            </p:cNvPr>
            <p:cNvCxnSpPr/>
            <p:nvPr/>
          </p:nvCxnSpPr>
          <p:spPr>
            <a:xfrm>
              <a:off x="6251103" y="4757424"/>
              <a:ext cx="0" cy="409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DC21FE-CB94-B8BA-1DA6-CF2648B533DF}"/>
              </a:ext>
            </a:extLst>
          </p:cNvPr>
          <p:cNvGrpSpPr/>
          <p:nvPr/>
        </p:nvGrpSpPr>
        <p:grpSpPr>
          <a:xfrm>
            <a:off x="1449269" y="2992880"/>
            <a:ext cx="1202080" cy="1184280"/>
            <a:chOff x="1972278" y="2959548"/>
            <a:chExt cx="1202080" cy="118428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F974172-BA4A-6BF2-EBF3-AC19958D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1024" y="2959548"/>
              <a:ext cx="564589" cy="5645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7B4100-4380-4378-4259-3D0B049A1F26}"/>
                </a:ext>
              </a:extLst>
            </p:cNvPr>
            <p:cNvSpPr txBox="1"/>
            <p:nvPr/>
          </p:nvSpPr>
          <p:spPr>
            <a:xfrm>
              <a:off x="1972278" y="3589830"/>
              <a:ext cx="120208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/>
                <a:t>Exploratory Analysis</a:t>
              </a:r>
            </a:p>
          </p:txBody>
        </p:sp>
      </p:grp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36F52CD-3321-8779-F632-507D07EB0B19}"/>
              </a:ext>
            </a:extLst>
          </p:cNvPr>
          <p:cNvSpPr/>
          <p:nvPr/>
        </p:nvSpPr>
        <p:spPr>
          <a:xfrm>
            <a:off x="2533970" y="3401396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32743D-4465-10BD-0C96-CB25099578F6}"/>
              </a:ext>
            </a:extLst>
          </p:cNvPr>
          <p:cNvGrpSpPr/>
          <p:nvPr/>
        </p:nvGrpSpPr>
        <p:grpSpPr>
          <a:xfrm>
            <a:off x="2923875" y="1086944"/>
            <a:ext cx="2100537" cy="4943169"/>
            <a:chOff x="3602491" y="1086944"/>
            <a:chExt cx="2100537" cy="49431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175BE-F9A2-05BC-9513-FD048BE06B6D}"/>
                </a:ext>
              </a:extLst>
            </p:cNvPr>
            <p:cNvSpPr txBox="1"/>
            <p:nvPr/>
          </p:nvSpPr>
          <p:spPr>
            <a:xfrm>
              <a:off x="4156533" y="1086944"/>
              <a:ext cx="12020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/>
                <a:t>Subcategory</a:t>
              </a:r>
            </a:p>
          </p:txBody>
        </p: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8398586A-2ACC-A8D7-4880-07C7BB3B5D43}"/>
                </a:ext>
              </a:extLst>
            </p:cNvPr>
            <p:cNvGrpSpPr/>
            <p:nvPr/>
          </p:nvGrpSpPr>
          <p:grpSpPr>
            <a:xfrm>
              <a:off x="4057304" y="1559568"/>
              <a:ext cx="1622879" cy="421319"/>
              <a:chOff x="2425145" y="1756520"/>
              <a:chExt cx="1622879" cy="421319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70769C17-36C5-B29B-1E8B-5A75399D9D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25145" y="1756520"/>
                <a:ext cx="421319" cy="421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672901-31D1-3198-F79D-2C3FD59B869B}"/>
                  </a:ext>
                </a:extLst>
              </p:cNvPr>
              <p:cNvSpPr txBox="1"/>
              <p:nvPr/>
            </p:nvSpPr>
            <p:spPr>
              <a:xfrm>
                <a:off x="2846597" y="1844236"/>
                <a:ext cx="120142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/>
                  <a:t>Phone</a:t>
                </a:r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CEDA4A7B-497D-004D-4C29-D35862E21997}"/>
                </a:ext>
              </a:extLst>
            </p:cNvPr>
            <p:cNvGrpSpPr/>
            <p:nvPr/>
          </p:nvGrpSpPr>
          <p:grpSpPr>
            <a:xfrm>
              <a:off x="4057304" y="3873936"/>
              <a:ext cx="1645724" cy="466356"/>
              <a:chOff x="2402626" y="2516443"/>
              <a:chExt cx="1645724" cy="46635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ABE119-4C35-A728-7175-DB1022D5A5C5}"/>
                  </a:ext>
                </a:extLst>
              </p:cNvPr>
              <p:cNvSpPr txBox="1"/>
              <p:nvPr/>
            </p:nvSpPr>
            <p:spPr>
              <a:xfrm>
                <a:off x="2846271" y="2616873"/>
                <a:ext cx="120207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/>
                  <a:t>Accessories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EBF1C21-D549-65B6-A44A-85BB4EB4B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2626" y="2516443"/>
                <a:ext cx="466356" cy="466356"/>
              </a:xfrm>
              <a:prstGeom prst="rect">
                <a:avLst/>
              </a:prstGeom>
            </p:spPr>
          </p:pic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BE15667B-2937-55C5-7610-7FCC58EFACFE}"/>
                </a:ext>
              </a:extLst>
            </p:cNvPr>
            <p:cNvGrpSpPr/>
            <p:nvPr/>
          </p:nvGrpSpPr>
          <p:grpSpPr>
            <a:xfrm>
              <a:off x="4057304" y="5428382"/>
              <a:ext cx="1645723" cy="466357"/>
              <a:chOff x="2402626" y="5625334"/>
              <a:chExt cx="1645723" cy="46635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82E5BB-6E44-4608-94CB-E3A0CD0F78FA}"/>
                  </a:ext>
                </a:extLst>
              </p:cNvPr>
              <p:cNvSpPr txBox="1"/>
              <p:nvPr/>
            </p:nvSpPr>
            <p:spPr>
              <a:xfrm>
                <a:off x="2846271" y="5707420"/>
                <a:ext cx="120207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/>
                  <a:t>Copiers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F024103-E24F-2F05-A423-9516ECB64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2626" y="5625334"/>
                <a:ext cx="466357" cy="466357"/>
              </a:xfrm>
              <a:prstGeom prst="rect">
                <a:avLst/>
              </a:prstGeom>
            </p:spPr>
          </p:pic>
        </p:grp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E5713A93-908A-DBA8-5871-AD8CB98890DF}"/>
                </a:ext>
              </a:extLst>
            </p:cNvPr>
            <p:cNvSpPr/>
            <p:nvPr/>
          </p:nvSpPr>
          <p:spPr>
            <a:xfrm>
              <a:off x="3948313" y="1428648"/>
              <a:ext cx="1630850" cy="2207113"/>
            </a:xfrm>
            <a:prstGeom prst="roundRect">
              <a:avLst>
                <a:gd name="adj" fmla="val 62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ounded Rectangle 1095">
              <a:extLst>
                <a:ext uri="{FF2B5EF4-FFF2-40B4-BE49-F238E27FC236}">
                  <a16:creationId xmlns:a16="http://schemas.microsoft.com/office/drawing/2014/main" id="{10F4D74F-9720-AB59-9F11-A9F2DA52F0C3}"/>
                </a:ext>
              </a:extLst>
            </p:cNvPr>
            <p:cNvSpPr/>
            <p:nvPr/>
          </p:nvSpPr>
          <p:spPr>
            <a:xfrm>
              <a:off x="3948312" y="3758346"/>
              <a:ext cx="1630851" cy="1441081"/>
            </a:xfrm>
            <a:prstGeom prst="roundRect">
              <a:avLst>
                <a:gd name="adj" fmla="val 623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336A42-2589-F493-A450-28EB6F6D6154}"/>
                </a:ext>
              </a:extLst>
            </p:cNvPr>
            <p:cNvSpPr txBox="1"/>
            <p:nvPr/>
          </p:nvSpPr>
          <p:spPr>
            <a:xfrm rot="16200000">
              <a:off x="1430989" y="3581612"/>
              <a:ext cx="4620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/>
                <a:t>Identify 6 most profitable sub-categories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68A1C871-2EF0-5639-358A-F9C8832CCEB7}"/>
              </a:ext>
            </a:extLst>
          </p:cNvPr>
          <p:cNvSpPr/>
          <p:nvPr/>
        </p:nvSpPr>
        <p:spPr>
          <a:xfrm>
            <a:off x="5000373" y="3418981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D4492BD-A013-F489-1F83-BBFB2BDA149A}"/>
              </a:ext>
            </a:extLst>
          </p:cNvPr>
          <p:cNvSpPr/>
          <p:nvPr/>
        </p:nvSpPr>
        <p:spPr>
          <a:xfrm>
            <a:off x="5451661" y="1396438"/>
            <a:ext cx="2251131" cy="4633674"/>
          </a:xfrm>
          <a:prstGeom prst="roundRect">
            <a:avLst>
              <a:gd name="adj" fmla="val 898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DE4845F-F6C7-2318-67AB-53D11B6CFDE5}"/>
              </a:ext>
            </a:extLst>
          </p:cNvPr>
          <p:cNvSpPr/>
          <p:nvPr/>
        </p:nvSpPr>
        <p:spPr>
          <a:xfrm>
            <a:off x="5579149" y="1553832"/>
            <a:ext cx="1952367" cy="6544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Train Split</a:t>
            </a:r>
          </a:p>
          <a:p>
            <a:pPr algn="ctr"/>
            <a:r>
              <a:rPr lang="en-US" sz="1500">
                <a:solidFill>
                  <a:schemeClr val="tx1"/>
                </a:solidFill>
              </a:rPr>
              <a:t>Jan 2014 – Aug 2017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4A4F9EA-F607-B622-CFF6-87C18DD82E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033" y="2241670"/>
            <a:ext cx="498598" cy="4985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04766-534F-FA3A-679E-EF7167AC7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033" y="3465420"/>
            <a:ext cx="498598" cy="498598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BB03CCA-3A6D-0CFF-7B0B-3AEFB8E11A74}"/>
              </a:ext>
            </a:extLst>
          </p:cNvPr>
          <p:cNvSpPr/>
          <p:nvPr/>
        </p:nvSpPr>
        <p:spPr>
          <a:xfrm>
            <a:off x="5579149" y="2773660"/>
            <a:ext cx="1952367" cy="658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Lead Time of One Month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BDCE876-8525-E40A-0B7A-334470F035C4}"/>
              </a:ext>
            </a:extLst>
          </p:cNvPr>
          <p:cNvSpPr/>
          <p:nvPr/>
        </p:nvSpPr>
        <p:spPr>
          <a:xfrm>
            <a:off x="5579149" y="3997410"/>
            <a:ext cx="1952367" cy="658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Validation Split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Oct 2017 – Dec 2017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6E0A168-F3D0-7B63-2803-D3635AFD6FBE}"/>
              </a:ext>
            </a:extLst>
          </p:cNvPr>
          <p:cNvSpPr/>
          <p:nvPr/>
        </p:nvSpPr>
        <p:spPr>
          <a:xfrm>
            <a:off x="7773367" y="3412850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ight Arrow 1025">
            <a:extLst>
              <a:ext uri="{FF2B5EF4-FFF2-40B4-BE49-F238E27FC236}">
                <a16:creationId xmlns:a16="http://schemas.microsoft.com/office/drawing/2014/main" id="{35657EDD-E0E1-AA2B-6B27-998F94DF2FAA}"/>
              </a:ext>
            </a:extLst>
          </p:cNvPr>
          <p:cNvSpPr/>
          <p:nvPr/>
        </p:nvSpPr>
        <p:spPr>
          <a:xfrm>
            <a:off x="9947970" y="3401396"/>
            <a:ext cx="365760" cy="2103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ounded Rectangle 1026">
            <a:extLst>
              <a:ext uri="{FF2B5EF4-FFF2-40B4-BE49-F238E27FC236}">
                <a16:creationId xmlns:a16="http://schemas.microsoft.com/office/drawing/2014/main" id="{E30C7F97-91B6-8B04-6A41-106A1384642C}"/>
              </a:ext>
            </a:extLst>
          </p:cNvPr>
          <p:cNvSpPr/>
          <p:nvPr/>
        </p:nvSpPr>
        <p:spPr>
          <a:xfrm>
            <a:off x="10466173" y="1435716"/>
            <a:ext cx="1421027" cy="45180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Smartly manage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inventory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on the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basis of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quantities forecasted </a:t>
            </a:r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CBF6BA0E-91C2-9B45-D086-5E6EC601B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033" y="4689170"/>
            <a:ext cx="498598" cy="498598"/>
          </a:xfrm>
          <a:prstGeom prst="rect">
            <a:avLst/>
          </a:prstGeom>
        </p:spPr>
      </p:pic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7ED4DE3C-0843-112E-8F45-C6B2DE0AEBD8}"/>
              </a:ext>
            </a:extLst>
          </p:cNvPr>
          <p:cNvSpPr/>
          <p:nvPr/>
        </p:nvSpPr>
        <p:spPr>
          <a:xfrm>
            <a:off x="5579149" y="5221162"/>
            <a:ext cx="1952367" cy="658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Compare Models on Interpretability and MAPE Score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D855AE61-D8AD-7CF8-0A9A-DA17C765BC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9254" y="1850207"/>
            <a:ext cx="634863" cy="6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ead Time - Overview, Components, and How to Reduce LT">
            <a:extLst>
              <a:ext uri="{FF2B5EF4-FFF2-40B4-BE49-F238E27FC236}">
                <a16:creationId xmlns:a16="http://schemas.microsoft.com/office/drawing/2014/main" id="{44F2CAF5-E76F-D8D3-29F4-51E3016BB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9"/>
          <a:stretch/>
        </p:blipFill>
        <p:spPr bwMode="auto">
          <a:xfrm>
            <a:off x="414806" y="2277887"/>
            <a:ext cx="5459783" cy="25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KEY HIGHLIGHTS IN APPROACH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64D908-2536-F923-9454-0C321FE04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172872"/>
              </p:ext>
            </p:extLst>
          </p:nvPr>
        </p:nvGraphicFramePr>
        <p:xfrm>
          <a:off x="5408763" y="1078302"/>
          <a:ext cx="6687988" cy="507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4F6D5F6-FD3C-FE34-2E19-1566578BF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" y="2424023"/>
            <a:ext cx="4937691" cy="2217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3E8F8C-9DA0-3E54-AEBB-F223942C5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219" y="1361537"/>
            <a:ext cx="5480714" cy="455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B9FD91-F98A-4530-8C3F-4E3487D9D5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CB9FD91-F98A-4530-8C3F-4E3487D9D5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0C8CB35-D508-4880-8F0A-FB81DE3E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50C8CB35-D508-4880-8F0A-FB81DE3EB8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7B5C73-9783-4E3D-9546-A1083D0AC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7D7B5C73-9783-4E3D-9546-A1083D0AC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6F38F9-77D6-444F-AC5D-55E07AA5F0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7E6F38F9-77D6-444F-AC5D-55E07AA5F0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FDF0D3-6B62-4F7E-B9DA-CABF22301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97FDF0D3-6B62-4F7E-B9DA-CABF22301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95085B-4CF0-4FB5-83E6-D164EE77DD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FF95085B-4CF0-4FB5-83E6-D164EE77DD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COPIERS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561143"/>
              </p:ext>
            </p:extLst>
          </p:nvPr>
        </p:nvGraphicFramePr>
        <p:xfrm>
          <a:off x="5802679" y="1847120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Copiers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19.4%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C7207A-823C-0E53-6E60-E728F4A10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44" y="1734889"/>
            <a:ext cx="5469146" cy="2995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7769B8-F310-2EE2-52B9-752FF42303A8}"/>
              </a:ext>
            </a:extLst>
          </p:cNvPr>
          <p:cNvSpPr/>
          <p:nvPr/>
        </p:nvSpPr>
        <p:spPr>
          <a:xfrm>
            <a:off x="457044" y="2753139"/>
            <a:ext cx="218817" cy="8150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86189-09E7-7EB3-D5DE-73FAD7FE54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952" y="2863348"/>
            <a:ext cx="252182" cy="734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D1D0A-56EC-FFB1-064E-6C7DF21E802F}"/>
              </a:ext>
            </a:extLst>
          </p:cNvPr>
          <p:cNvSpPr txBox="1"/>
          <p:nvPr/>
        </p:nvSpPr>
        <p:spPr>
          <a:xfrm>
            <a:off x="1917288" y="1986225"/>
            <a:ext cx="28823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+mj-lt"/>
              </a:rPr>
              <a:t>Quarterly Quantity</a:t>
            </a:r>
          </a:p>
        </p:txBody>
      </p:sp>
    </p:spTree>
    <p:extLst>
      <p:ext uri="{BB962C8B-B14F-4D97-AF65-F5344CB8AC3E}">
        <p14:creationId xmlns:p14="http://schemas.microsoft.com/office/powerpoint/2010/main" val="427523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5106F523-2AE5-D63C-86A5-DD0605CB2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3" y="1266428"/>
            <a:ext cx="5560475" cy="35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</a:t>
            </a:r>
            <a:r>
              <a:rPr lang="en-IN" err="1"/>
              <a:t>PhoneS</a:t>
            </a:r>
            <a:endParaRPr lang="en-IN"/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260B73CF-C4F0-CC90-FD59-61FE671C69F7}"/>
              </a:ext>
            </a:extLst>
          </p:cNvPr>
          <p:cNvSpPr/>
          <p:nvPr/>
        </p:nvSpPr>
        <p:spPr>
          <a:xfrm>
            <a:off x="1964300" y="5942267"/>
            <a:ext cx="1168356" cy="48322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Naive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0BFD9EB-11BC-726E-64BE-5CDEC674F5E2}"/>
              </a:ext>
            </a:extLst>
          </p:cNvPr>
          <p:cNvSpPr/>
          <p:nvPr/>
        </p:nvSpPr>
        <p:spPr>
          <a:xfrm>
            <a:off x="3090204" y="5890366"/>
            <a:ext cx="1168356" cy="53512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713AF92-E004-C19B-F653-6EAA3DFB4255}"/>
              </a:ext>
            </a:extLst>
          </p:cNvPr>
          <p:cNvSpPr/>
          <p:nvPr/>
        </p:nvSpPr>
        <p:spPr>
          <a:xfrm>
            <a:off x="4216108" y="5786563"/>
            <a:ext cx="1168356" cy="63893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Smoothing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613ABA-38CB-23B3-BF78-D13FB00CC564}"/>
              </a:ext>
            </a:extLst>
          </p:cNvPr>
          <p:cNvSpPr/>
          <p:nvPr/>
        </p:nvSpPr>
        <p:spPr>
          <a:xfrm>
            <a:off x="5342012" y="5612156"/>
            <a:ext cx="1168356" cy="81333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Seasonal Naive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2B8003A-0EFF-5509-C62D-46738908CDD1}"/>
              </a:ext>
            </a:extLst>
          </p:cNvPr>
          <p:cNvSpPr/>
          <p:nvPr/>
        </p:nvSpPr>
        <p:spPr>
          <a:xfrm>
            <a:off x="6467916" y="5256776"/>
            <a:ext cx="1168356" cy="116871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92A2310-256F-714B-2969-ABDEFE1371CD}"/>
              </a:ext>
            </a:extLst>
          </p:cNvPr>
          <p:cNvSpPr/>
          <p:nvPr/>
        </p:nvSpPr>
        <p:spPr>
          <a:xfrm>
            <a:off x="7593820" y="5063056"/>
            <a:ext cx="1168356" cy="136243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ARIMA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2F9CEC6E-28E7-C2C5-AD48-DFEBB7A885BB}"/>
              </a:ext>
            </a:extLst>
          </p:cNvPr>
          <p:cNvSpPr/>
          <p:nvPr/>
        </p:nvSpPr>
        <p:spPr>
          <a:xfrm>
            <a:off x="8719722" y="4978228"/>
            <a:ext cx="1168356" cy="1447264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Holts Winters (MNM)</a:t>
            </a:r>
          </a:p>
        </p:txBody>
      </p:sp>
      <p:pic>
        <p:nvPicPr>
          <p:cNvPr id="13" name="Graphic 12" descr="Medal with solid fill">
            <a:extLst>
              <a:ext uri="{FF2B5EF4-FFF2-40B4-BE49-F238E27FC236}">
                <a16:creationId xmlns:a16="http://schemas.microsoft.com/office/drawing/2014/main" id="{A02BCE78-1871-C1C7-1AB0-7C2EB0AE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3071" y="5256776"/>
            <a:ext cx="488813" cy="488813"/>
          </a:xfrm>
          <a:prstGeom prst="rect">
            <a:avLst/>
          </a:prstGeom>
        </p:spPr>
      </p:pic>
      <p:sp>
        <p:nvSpPr>
          <p:cNvPr id="16" name="Content Placeholder 53">
            <a:extLst>
              <a:ext uri="{FF2B5EF4-FFF2-40B4-BE49-F238E27FC236}">
                <a16:creationId xmlns:a16="http://schemas.microsoft.com/office/drawing/2014/main" id="{9ABC99E9-502A-3E51-9243-771EC3D8D594}"/>
              </a:ext>
            </a:extLst>
          </p:cNvPr>
          <p:cNvSpPr txBox="1">
            <a:spLocks/>
          </p:cNvSpPr>
          <p:nvPr/>
        </p:nvSpPr>
        <p:spPr>
          <a:xfrm>
            <a:off x="857374" y="4569440"/>
            <a:ext cx="5238626" cy="4985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1200" b="1" dirty="0"/>
              <a:t>Error metrics for best model: </a:t>
            </a:r>
            <a:r>
              <a:rPr lang="en-US" sz="1200" dirty="0"/>
              <a:t>Validation MAPE: </a:t>
            </a:r>
            <a:r>
              <a:rPr lang="en-US" sz="1200" dirty="0">
                <a:solidFill>
                  <a:srgbClr val="FF0000"/>
                </a:solidFill>
              </a:rPr>
              <a:t>20.1%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956002"/>
              </p:ext>
            </p:extLst>
          </p:nvPr>
        </p:nvGraphicFramePr>
        <p:xfrm>
          <a:off x="5802679" y="1693503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Phones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15.5%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</p:spTree>
    <p:extLst>
      <p:ext uri="{BB962C8B-B14F-4D97-AF65-F5344CB8AC3E}">
        <p14:creationId xmlns:p14="http://schemas.microsoft.com/office/powerpoint/2010/main" val="34484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7C589A5-83DE-46C0-13EA-DBB2FA31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4" y="1482003"/>
            <a:ext cx="5193103" cy="32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B302AFC-71D7-82FB-3049-2A4C35A7C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68"/>
            <a:ext cx="10515600" cy="498598"/>
          </a:xfrm>
        </p:spPr>
        <p:txBody>
          <a:bodyPr/>
          <a:lstStyle/>
          <a:p>
            <a:r>
              <a:rPr lang="en-IN"/>
              <a:t>MODEL Approach: ACCESSORIES</a:t>
            </a:r>
          </a:p>
        </p:txBody>
      </p:sp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10F67E8D-8043-4F5D-9B42-E7462661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7" name="Picture 106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53F73C03-10CC-A9A8-60EB-19AC0BC4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4" y="6409902"/>
            <a:ext cx="838201" cy="471488"/>
          </a:xfrm>
          <a:prstGeom prst="rect">
            <a:avLst/>
          </a:prstGeom>
        </p:spPr>
      </p:pic>
      <p:sp>
        <p:nvSpPr>
          <p:cNvPr id="16" name="Content Placeholder 53">
            <a:extLst>
              <a:ext uri="{FF2B5EF4-FFF2-40B4-BE49-F238E27FC236}">
                <a16:creationId xmlns:a16="http://schemas.microsoft.com/office/drawing/2014/main" id="{9ABC99E9-502A-3E51-9243-771EC3D8D594}"/>
              </a:ext>
            </a:extLst>
          </p:cNvPr>
          <p:cNvSpPr txBox="1">
            <a:spLocks/>
          </p:cNvSpPr>
          <p:nvPr/>
        </p:nvSpPr>
        <p:spPr>
          <a:xfrm>
            <a:off x="911996" y="4582145"/>
            <a:ext cx="5115178" cy="4985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1200" b="1" dirty="0"/>
              <a:t>Error metrics for best model: </a:t>
            </a:r>
            <a:r>
              <a:rPr lang="en-US" sz="1200" dirty="0"/>
              <a:t>Validation MAPE: </a:t>
            </a:r>
            <a:r>
              <a:rPr lang="en-US" sz="1200" dirty="0">
                <a:solidFill>
                  <a:srgbClr val="FF0000"/>
                </a:solidFill>
              </a:rPr>
              <a:t>14.1%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DE4C1D55-FA7A-93BA-E96B-F5F2CE5A8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729697"/>
              </p:ext>
            </p:extLst>
          </p:nvPr>
        </p:nvGraphicFramePr>
        <p:xfrm>
          <a:off x="5802679" y="1693503"/>
          <a:ext cx="5469147" cy="2745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FAE7C2-A03D-C0BD-4AF4-643461F02BAE}"/>
              </a:ext>
            </a:extLst>
          </p:cNvPr>
          <p:cNvSpPr txBox="1"/>
          <p:nvPr/>
        </p:nvSpPr>
        <p:spPr>
          <a:xfrm>
            <a:off x="3579962" y="761886"/>
            <a:ext cx="519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Accessories account for </a:t>
            </a:r>
            <a:r>
              <a:rPr lang="en-US" sz="1200" b="1" i="1">
                <a:solidFill>
                  <a:schemeClr val="bg1">
                    <a:lumMod val="50000"/>
                  </a:schemeClr>
                </a:solidFill>
              </a:rPr>
              <a:t>14.6%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 of total profit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9CBCA46-F107-6587-080B-59E6953C6F1A}"/>
              </a:ext>
            </a:extLst>
          </p:cNvPr>
          <p:cNvSpPr/>
          <p:nvPr/>
        </p:nvSpPr>
        <p:spPr>
          <a:xfrm>
            <a:off x="1203209" y="5926677"/>
            <a:ext cx="1168356" cy="483225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Naive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234C14B-7D6D-F1B3-5846-FF8663C1776B}"/>
              </a:ext>
            </a:extLst>
          </p:cNvPr>
          <p:cNvSpPr/>
          <p:nvPr/>
        </p:nvSpPr>
        <p:spPr>
          <a:xfrm>
            <a:off x="2329113" y="5874776"/>
            <a:ext cx="1168356" cy="53512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Moving Average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BBF83100-936C-2523-02C5-4273A7C6CA88}"/>
              </a:ext>
            </a:extLst>
          </p:cNvPr>
          <p:cNvSpPr/>
          <p:nvPr/>
        </p:nvSpPr>
        <p:spPr>
          <a:xfrm>
            <a:off x="3455017" y="5770973"/>
            <a:ext cx="1168356" cy="63893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Seasonal Naive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57913A96-9180-0F5B-9383-4DF8296074A1}"/>
              </a:ext>
            </a:extLst>
          </p:cNvPr>
          <p:cNvSpPr/>
          <p:nvPr/>
        </p:nvSpPr>
        <p:spPr>
          <a:xfrm>
            <a:off x="4580921" y="5596566"/>
            <a:ext cx="1168356" cy="81333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Smoothing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3F09A23C-F1AF-F579-F3DE-464E1D3FC1A7}"/>
              </a:ext>
            </a:extLst>
          </p:cNvPr>
          <p:cNvSpPr/>
          <p:nvPr/>
        </p:nvSpPr>
        <p:spPr>
          <a:xfrm>
            <a:off x="6875181" y="5241186"/>
            <a:ext cx="1168356" cy="1168717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4434D7CF-56DF-6962-5808-6ADAF4B8535D}"/>
              </a:ext>
            </a:extLst>
          </p:cNvPr>
          <p:cNvSpPr/>
          <p:nvPr/>
        </p:nvSpPr>
        <p:spPr>
          <a:xfrm>
            <a:off x="8001085" y="5047466"/>
            <a:ext cx="1168356" cy="1362436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Holts Winters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497EE2EC-3ABC-A185-EE62-D457E10F986F}"/>
              </a:ext>
            </a:extLst>
          </p:cNvPr>
          <p:cNvSpPr/>
          <p:nvPr/>
        </p:nvSpPr>
        <p:spPr>
          <a:xfrm>
            <a:off x="9126987" y="4962638"/>
            <a:ext cx="1168356" cy="1447264"/>
          </a:xfrm>
          <a:prstGeom prst="cube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ARIMA</a:t>
            </a:r>
          </a:p>
        </p:txBody>
      </p:sp>
      <p:pic>
        <p:nvPicPr>
          <p:cNvPr id="22" name="Graphic 21" descr="Medal with solid fill">
            <a:extLst>
              <a:ext uri="{FF2B5EF4-FFF2-40B4-BE49-F238E27FC236}">
                <a16:creationId xmlns:a16="http://schemas.microsoft.com/office/drawing/2014/main" id="{97258787-7D57-0084-9519-88C1DEDA3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0336" y="5241186"/>
            <a:ext cx="488813" cy="488813"/>
          </a:xfrm>
          <a:prstGeom prst="rect">
            <a:avLst/>
          </a:prstGeom>
        </p:spPr>
      </p:pic>
      <p:sp>
        <p:nvSpPr>
          <p:cNvPr id="23" name="Cube 22">
            <a:extLst>
              <a:ext uri="{FF2B5EF4-FFF2-40B4-BE49-F238E27FC236}">
                <a16:creationId xmlns:a16="http://schemas.microsoft.com/office/drawing/2014/main" id="{5CDAD33A-562F-B471-6663-94CAAD52196F}"/>
              </a:ext>
            </a:extLst>
          </p:cNvPr>
          <p:cNvSpPr/>
          <p:nvPr/>
        </p:nvSpPr>
        <p:spPr>
          <a:xfrm>
            <a:off x="5699195" y="5435195"/>
            <a:ext cx="1168356" cy="974708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AFE3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Holts Smoothing on </a:t>
            </a:r>
            <a:r>
              <a:rPr lang="en-US" sz="900" b="1" err="1">
                <a:solidFill>
                  <a:schemeClr val="tx1"/>
                </a:solidFill>
              </a:rPr>
              <a:t>deseasonalized</a:t>
            </a:r>
            <a:r>
              <a:rPr lang="en-US" sz="900" b="1">
                <a:solidFill>
                  <a:schemeClr val="tx1"/>
                </a:solidFill>
              </a:rPr>
              <a:t> series</a:t>
            </a:r>
          </a:p>
        </p:txBody>
      </p:sp>
    </p:spTree>
    <p:extLst>
      <p:ext uri="{BB962C8B-B14F-4D97-AF65-F5344CB8AC3E}">
        <p14:creationId xmlns:p14="http://schemas.microsoft.com/office/powerpoint/2010/main" val="11998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7777"/>
      </a:accent1>
      <a:accent2>
        <a:srgbClr val="64A4CA"/>
      </a:accent2>
      <a:accent3>
        <a:srgbClr val="F2C232"/>
      </a:accent3>
      <a:accent4>
        <a:srgbClr val="66C5F3"/>
      </a:accent4>
      <a:accent5>
        <a:srgbClr val="E37777"/>
      </a:accent5>
      <a:accent6>
        <a:srgbClr val="64A4CA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2FB10E306ACA4EB7974A484BBA9974" ma:contentTypeVersion="11" ma:contentTypeDescription="Create a new document." ma:contentTypeScope="" ma:versionID="1b1d5d42feca7a32a4187a233813445e">
  <xsd:schema xmlns:xsd="http://www.w3.org/2001/XMLSchema" xmlns:xs="http://www.w3.org/2001/XMLSchema" xmlns:p="http://schemas.microsoft.com/office/2006/metadata/properties" xmlns:ns3="d0c7bbe8-903b-4975-be01-98f5102ee1f4" xmlns:ns4="05a26973-dc5e-455e-a906-860600226c79" targetNamespace="http://schemas.microsoft.com/office/2006/metadata/properties" ma:root="true" ma:fieldsID="1c0ec710d21ada7e36d399eda3775bee" ns3:_="" ns4:_="">
    <xsd:import namespace="d0c7bbe8-903b-4975-be01-98f5102ee1f4"/>
    <xsd:import namespace="05a26973-dc5e-455e-a906-860600226c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7bbe8-903b-4975-be01-98f5102ee1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26973-dc5e-455e-a906-860600226c7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c7bbe8-903b-4975-be01-98f5102ee1f4" xsi:nil="true"/>
  </documentManagement>
</p:properties>
</file>

<file path=customXml/itemProps1.xml><?xml version="1.0" encoding="utf-8"?>
<ds:datastoreItem xmlns:ds="http://schemas.openxmlformats.org/officeDocument/2006/customXml" ds:itemID="{F858C21E-A3B9-44F1-9D74-A9A6BA4171AE}">
  <ds:schemaRefs>
    <ds:schemaRef ds:uri="05a26973-dc5e-455e-a906-860600226c79"/>
    <ds:schemaRef ds:uri="d0c7bbe8-903b-4975-be01-98f5102ee1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072041-F09E-410C-858D-043888AEFB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4EACE4-796B-45BB-93BD-41408D109D97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05a26973-dc5e-455e-a906-860600226c79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d0c7bbe8-903b-4975-be01-98f5102ee1f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1101</Words>
  <Application>Microsoft Office PowerPoint</Application>
  <PresentationFormat>Widescreen</PresentationFormat>
  <Paragraphs>257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Fira Sans Extra Condensed Medium</vt:lpstr>
      <vt:lpstr>Fira Sans Medium</vt:lpstr>
      <vt:lpstr>Playfair Display</vt:lpstr>
      <vt:lpstr>Segoe UI Light</vt:lpstr>
      <vt:lpstr>Wingdings 2</vt:lpstr>
      <vt:lpstr>Office Theme</vt:lpstr>
      <vt:lpstr>PowerPoint Presentation</vt:lpstr>
      <vt:lpstr>PowerPoint Presentation</vt:lpstr>
      <vt:lpstr>PowerPoint Presentation</vt:lpstr>
      <vt:lpstr>EDA – Top insights</vt:lpstr>
      <vt:lpstr>Methodology</vt:lpstr>
      <vt:lpstr>KEY HIGHLIGHTS IN APPROACH</vt:lpstr>
      <vt:lpstr>MODEL Approach: COPIERS</vt:lpstr>
      <vt:lpstr>MODEL Approach: PhoneS</vt:lpstr>
      <vt:lpstr>MODEL Approach: ACCESSORIES</vt:lpstr>
      <vt:lpstr>MODEL Approach: PAPER</vt:lpstr>
      <vt:lpstr>MODEL Approach: Binders</vt:lpstr>
      <vt:lpstr>MODEL Approach: chairs</vt:lpstr>
      <vt:lpstr>FORECASTING OVERVIEW</vt:lpstr>
      <vt:lpstr>PowerPoint Presentation</vt:lpstr>
      <vt:lpstr>Learnings from the course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Das, Kamalika</cp:lastModifiedBy>
  <cp:revision>3</cp:revision>
  <dcterms:created xsi:type="dcterms:W3CDTF">2018-02-12T03:40:49Z</dcterms:created>
  <dcterms:modified xsi:type="dcterms:W3CDTF">2023-06-14T17:02:01Z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2023-02-19T19:21:35Z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a7c9e8ed-340f-4b58-ab73-3130ae3aa859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0x0101000A2FB10E306ACA4EB7974A484BBA9974</vt:lpwstr>
  </property>
</Properties>
</file>